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2" r:id="rId4"/>
    <p:sldId id="263" r:id="rId5"/>
    <p:sldId id="258" r:id="rId6"/>
    <p:sldId id="259" r:id="rId7"/>
    <p:sldId id="260" r:id="rId8"/>
    <p:sldId id="261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77" d="100"/>
          <a:sy n="77" d="100"/>
        </p:scale>
        <p:origin x="432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DB2A4C-7358-45A1-80A2-186AED5E1C90}" type="datetimeFigureOut">
              <a:rPr lang="ru-RU" smtClean="0"/>
              <a:t>03.04.2020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0C85F7-B840-4F51-A75F-79762DC138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33391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DB2A4C-7358-45A1-80A2-186AED5E1C90}" type="datetimeFigureOut">
              <a:rPr lang="ru-RU" smtClean="0"/>
              <a:t>03.04.2020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0C85F7-B840-4F51-A75F-79762DC138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78837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DB2A4C-7358-45A1-80A2-186AED5E1C90}" type="datetimeFigureOut">
              <a:rPr lang="ru-RU" smtClean="0"/>
              <a:t>03.04.2020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0C85F7-B840-4F51-A75F-79762DC138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36484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DB2A4C-7358-45A1-80A2-186AED5E1C90}" type="datetimeFigureOut">
              <a:rPr lang="ru-RU" smtClean="0"/>
              <a:t>03.04.2020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0C85F7-B840-4F51-A75F-79762DC138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04934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DB2A4C-7358-45A1-80A2-186AED5E1C90}" type="datetimeFigureOut">
              <a:rPr lang="ru-RU" smtClean="0"/>
              <a:t>03.04.2020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0C85F7-B840-4F51-A75F-79762DC138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69220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DB2A4C-7358-45A1-80A2-186AED5E1C90}" type="datetimeFigureOut">
              <a:rPr lang="ru-RU" smtClean="0"/>
              <a:t>03.04.2020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0C85F7-B840-4F51-A75F-79762DC138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0717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DB2A4C-7358-45A1-80A2-186AED5E1C90}" type="datetimeFigureOut">
              <a:rPr lang="ru-RU" smtClean="0"/>
              <a:t>03.04.2020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0C85F7-B840-4F51-A75F-79762DC138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56988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DB2A4C-7358-45A1-80A2-186AED5E1C90}" type="datetimeFigureOut">
              <a:rPr lang="ru-RU" smtClean="0"/>
              <a:t>03.04.2020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0C85F7-B840-4F51-A75F-79762DC138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83350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DB2A4C-7358-45A1-80A2-186AED5E1C90}" type="datetimeFigureOut">
              <a:rPr lang="ru-RU" smtClean="0"/>
              <a:t>03.04.2020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0C85F7-B840-4F51-A75F-79762DC138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656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DB2A4C-7358-45A1-80A2-186AED5E1C90}" type="datetimeFigureOut">
              <a:rPr lang="ru-RU" smtClean="0"/>
              <a:t>03.04.2020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0C85F7-B840-4F51-A75F-79762DC138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52947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DB2A4C-7358-45A1-80A2-186AED5E1C90}" type="datetimeFigureOut">
              <a:rPr lang="ru-RU" smtClean="0"/>
              <a:t>03.04.2020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0C85F7-B840-4F51-A75F-79762DC138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51408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DB2A4C-7358-45A1-80A2-186AED5E1C90}" type="datetimeFigureOut">
              <a:rPr lang="ru-RU" smtClean="0"/>
              <a:t>03.04.2020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0C85F7-B840-4F51-A75F-79762DC138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03892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18323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29712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14706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19825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420769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560868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5826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557072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622797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</TotalTime>
  <Words>0</Words>
  <Application>Microsoft Office PowerPoint</Application>
  <PresentationFormat>Широкоэкранный</PresentationFormat>
  <Paragraphs>0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Hewlett-Packard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Альмира</dc:creator>
  <cp:lastModifiedBy>Альмира</cp:lastModifiedBy>
  <cp:revision>5</cp:revision>
  <dcterms:created xsi:type="dcterms:W3CDTF">2020-04-03T07:27:34Z</dcterms:created>
  <dcterms:modified xsi:type="dcterms:W3CDTF">2020-04-03T07:45:03Z</dcterms:modified>
</cp:coreProperties>
</file>