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Колодец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14" y="1268760"/>
            <a:ext cx="6825541" cy="5112568"/>
          </a:xfrm>
        </p:spPr>
      </p:pic>
    </p:spTree>
    <p:extLst>
      <p:ext uri="{BB962C8B-B14F-4D97-AF65-F5344CB8AC3E}">
        <p14:creationId xmlns:p14="http://schemas.microsoft.com/office/powerpoint/2010/main" val="185881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Колодец 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68" y="1340768"/>
            <a:ext cx="7271208" cy="5112568"/>
          </a:xfrm>
        </p:spPr>
      </p:pic>
    </p:spTree>
    <p:extLst>
      <p:ext uri="{BB962C8B-B14F-4D97-AF65-F5344CB8AC3E}">
        <p14:creationId xmlns:p14="http://schemas.microsoft.com/office/powerpoint/2010/main" val="200370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Колодец</vt:lpstr>
      <vt:lpstr>Колодец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Колодец</dc:title>
  <dc:creator>Пользователь</dc:creator>
  <cp:lastModifiedBy>Пользователь Windows</cp:lastModifiedBy>
  <cp:revision>1</cp:revision>
  <dcterms:created xsi:type="dcterms:W3CDTF">2020-04-05T18:05:26Z</dcterms:created>
  <dcterms:modified xsi:type="dcterms:W3CDTF">2020-04-05T18:07:17Z</dcterms:modified>
</cp:coreProperties>
</file>