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2430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16.05.2017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60015/200418627.15e/0_16ef73_a557fe6e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" y="1062038"/>
            <a:ext cx="88250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15616" y="2143116"/>
            <a:ext cx="7742664" cy="2832315"/>
            <a:chOff x="1115616" y="2146448"/>
            <a:chExt cx="7165477" cy="298368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2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ДИП ЖИПТО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Интеллектуально – творческая игра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старшего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652120" y="3933056"/>
            <a:ext cx="2696344" cy="17526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№7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«КЛИМАТИЧЕСКИЕ ЗОНЫ»</a:t>
            </a:r>
            <a:endParaRPr lang="ru-RU" sz="20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3539547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 descr="E:\95\играем\IMG_20170421_094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124744"/>
            <a:ext cx="2232248" cy="1674186"/>
          </a:xfrm>
          <a:prstGeom prst="rect">
            <a:avLst/>
          </a:prstGeom>
          <a:noFill/>
        </p:spPr>
      </p:pic>
      <p:pic>
        <p:nvPicPr>
          <p:cNvPr id="21508" name="Picture 4" descr="E:\95\играем\P22113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852936"/>
            <a:ext cx="2267744" cy="1700808"/>
          </a:xfrm>
          <a:prstGeom prst="rect">
            <a:avLst/>
          </a:prstGeom>
          <a:noFill/>
        </p:spPr>
      </p:pic>
      <p:pic>
        <p:nvPicPr>
          <p:cNvPr id="21509" name="Picture 5" descr="E:\95\играем\P22113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653136"/>
            <a:ext cx="2195736" cy="16468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15616" y="6165304"/>
            <a:ext cx="3103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Автор: Семья </a:t>
            </a:r>
            <a:r>
              <a:rPr lang="ru-RU" dirty="0" smtClean="0"/>
              <a:t>Абрамова Саши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9"/>
            <a:ext cx="7772400" cy="576064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ДИП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«Мир вокруг нас»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908721"/>
            <a:ext cx="7772400" cy="5688631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способствует: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операций мышления, логики, стратегических способностей, вниманию, умение ориентироваться на плоскости.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познавательной активности детей дошкольного возраста.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 для игры;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фишки – убегающие;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фишки – догоняющие;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картотека тематических вопросов;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дополнительными баллами по темам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Варианты игры: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– ребенок;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ребенок  -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и правила игры: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«ЖИПТО» «Мир вокруг нас» основана на базовых правилах игры «ЖИПТО» с элементами правил «Своя игра»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игры, совершая ход, ребенок может заработать дополнительные баллы, отвечая на вопрос. Тему вопроса и его «стоимость» ребенок выбирает самостоятельно, тем самым увеличивая свои шансы  на победу, заработав дополнительные баллы. 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95\играем\IMG_20170421_093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616130" cy="5112568"/>
          </a:xfrm>
          <a:prstGeom prst="rect">
            <a:avLst/>
          </a:prstGeom>
          <a:noFill/>
        </p:spPr>
      </p:pic>
      <p:pic>
        <p:nvPicPr>
          <p:cNvPr id="1027" name="Picture 3" descr="E:\95\играем\IMG_20170421_093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АБВГДейка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979963"/>
            <a:ext cx="78488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способствует: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операций мышления, логики, стратегических способностей, внимания, умения ориентироваться на плоскости;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связной речи;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умения задавать вопросы;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умения подбирать слова на заданную букву.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 для игры;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- убегающие – буквы (имя филина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Филуша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– догоняющие – два филина;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картотека тематических вопросов.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Варианты игры: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 «догоняющий» и 5 детей «убегающие»;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ребенок  «догоняющий» и 5 детей «убегающие».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 правила игры: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Игра «ЖИПТО»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АБВГДейка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основана на базовых правилах игры «ЖИПТО».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Сюжет игры: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Филин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Филуша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растерял буквы своего имени и спешит их собрать.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поле расположены буквы, попав на которые «убегающий» должен ответить на вопрос, ответ которого начинается на заданную букву. Вопрос задает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догонящий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Если «убегающий» правильно отвечает на вопрос, то он может двигаться дальше, если нет, то пропускает ход.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95\играем\IMG_20170424_152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3312368" cy="4734636"/>
          </a:xfrm>
          <a:prstGeom prst="rect">
            <a:avLst/>
          </a:prstGeom>
          <a:noFill/>
        </p:spPr>
      </p:pic>
      <p:pic>
        <p:nvPicPr>
          <p:cNvPr id="18435" name="Picture 3" descr="IMG_20170426_145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80728"/>
            <a:ext cx="2952328" cy="189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IMG_20170426_1451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84984"/>
            <a:ext cx="2952328" cy="1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72400" cy="504056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«БЕЗОПАСНОСТЬ»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340768"/>
            <a:ext cx="7700392" cy="4104456"/>
          </a:xfrm>
        </p:spPr>
        <p:txBody>
          <a:bodyPr/>
          <a:lstStyle/>
          <a:p>
            <a:pPr lvl="0" eaLnBrk="1" hangingPunct="1">
              <a:spcBef>
                <a:spcPct val="0"/>
              </a:spcBef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способствует: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операций мышления, логики, стратегических способностей, внимания, умения ориентироваться на плоскости;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владению детьми элементарными правилами безопасного поведения дома, на дороге, на улице, в общественных местах;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апоминанию, как и в каких случаях звонить по телефону в службу спасения;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 для игры;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убегающие;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догоняющие;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арточки с тематическими вопросами.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95\играем\P4211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3957287" cy="5559301"/>
          </a:xfrm>
          <a:prstGeom prst="rect">
            <a:avLst/>
          </a:prstGeom>
          <a:noFill/>
        </p:spPr>
      </p:pic>
      <p:pic>
        <p:nvPicPr>
          <p:cNvPr id="19459" name="Picture 3" descr="E:\95\играем\P4211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3059832" cy="2294874"/>
          </a:xfrm>
          <a:prstGeom prst="rect">
            <a:avLst/>
          </a:prstGeom>
          <a:noFill/>
        </p:spPr>
      </p:pic>
      <p:pic>
        <p:nvPicPr>
          <p:cNvPr id="19460" name="Picture 4" descr="E:\95\играем\P2211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284984"/>
            <a:ext cx="3024336" cy="22682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36096" y="6021288"/>
            <a:ext cx="2891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Автор: Семья Зайкова Дани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9"/>
            <a:ext cx="7772400" cy="864096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«КОСМИЧЕСКОЕ ПРИКЛЮЧЕНИЕ»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980728"/>
            <a:ext cx="7772400" cy="3960440"/>
          </a:xfrm>
        </p:spPr>
        <p:txBody>
          <a:bodyPr/>
          <a:lstStyle/>
          <a:p>
            <a:pPr lvl="0" eaLnBrk="1" hangingPunct="1">
              <a:spcBef>
                <a:spcPct val="0"/>
              </a:spcBef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способствует: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развитию операций мышления, логики, стратегических способностей, внимания, умения ориентироваться на плоскости;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овладению детьми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знаний о космическом пространстве;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мению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разгадывать кроссворды;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 для игры;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- убегающие;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фишки – догоняющие;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ематический кроссворд.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3952762" cy="544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 descr="E:\95\играем\IMG_20170421_093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92896"/>
            <a:ext cx="3001370" cy="17281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096" y="5877272"/>
            <a:ext cx="3106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Автор: Семья </a:t>
            </a:r>
            <a:r>
              <a:rPr lang="ru-RU" dirty="0" smtClean="0"/>
              <a:t>Сафонова Паши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337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ДИП ЖИПТО Интеллектуально – творческая игра  для детей  старшего дошкольного возраста </vt:lpstr>
      <vt:lpstr>ДИП «Мир вокруг нас» </vt:lpstr>
      <vt:lpstr>Слайд 3</vt:lpstr>
      <vt:lpstr>ДИП «АБВГДейка»  </vt:lpstr>
      <vt:lpstr>Слайд 5</vt:lpstr>
      <vt:lpstr>ДИП «БЕЗОПАСНОСТЬ» </vt:lpstr>
      <vt:lpstr>Слайд 7</vt:lpstr>
      <vt:lpstr>ДИП «КОСМИЧЕСКОЕ ПРИКЛЮЧЕНИЕ» </vt:lpstr>
      <vt:lpstr>Слайд 9</vt:lpstr>
      <vt:lpstr>ДИП «КЛИМАТИЧЕСКИЕ ЗОНЫ»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Виктория</cp:lastModifiedBy>
  <cp:revision>24</cp:revision>
  <dcterms:created xsi:type="dcterms:W3CDTF">2014-07-06T18:18:01Z</dcterms:created>
  <dcterms:modified xsi:type="dcterms:W3CDTF">2017-05-15T21:10:24Z</dcterms:modified>
</cp:coreProperties>
</file>