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6" r:id="rId2"/>
    <p:sldId id="256" r:id="rId3"/>
    <p:sldId id="257" r:id="rId4"/>
    <p:sldId id="263" r:id="rId5"/>
    <p:sldId id="258" r:id="rId6"/>
    <p:sldId id="262" r:id="rId7"/>
    <p:sldId id="259" r:id="rId8"/>
    <p:sldId id="260" r:id="rId9"/>
    <p:sldId id="261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3"/>
            <a:ext cx="8501122" cy="242889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Классный час на тему </a:t>
            </a:r>
            <a:br>
              <a:rPr lang="ru-RU" b="1" i="1" dirty="0" smtClean="0"/>
            </a:br>
            <a:r>
              <a:rPr lang="ru-RU" b="1" i="1" dirty="0" smtClean="0"/>
              <a:t>«Подвиг наших земляков»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886200"/>
            <a:ext cx="6000792" cy="1752600"/>
          </a:xfrm>
        </p:spPr>
        <p:txBody>
          <a:bodyPr>
            <a:normAutofit/>
          </a:bodyPr>
          <a:lstStyle/>
          <a:p>
            <a:pPr algn="r"/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232680"/>
          </a:xfrm>
        </p:spPr>
        <p:txBody>
          <a:bodyPr>
            <a:noAutofit/>
          </a:bodyPr>
          <a:lstStyle/>
          <a:p>
            <a:pPr algn="ctr"/>
            <a:r>
              <a:rPr lang="ru-RU" sz="3400" dirty="0" smtClean="0"/>
              <a:t>Вера </a:t>
            </a:r>
            <a:r>
              <a:rPr lang="ru-RU" sz="3400" dirty="0" err="1" smtClean="0"/>
              <a:t>Чульдумовна</a:t>
            </a:r>
            <a:r>
              <a:rPr lang="ru-RU" sz="3400" dirty="0" smtClean="0"/>
              <a:t> </a:t>
            </a:r>
            <a:r>
              <a:rPr lang="ru-RU" sz="3400" dirty="0" err="1" smtClean="0"/>
              <a:t>Байлак</a:t>
            </a:r>
            <a:r>
              <a:rPr lang="ru-RU" sz="3400" dirty="0" smtClean="0"/>
              <a:t> – тувинский доброволец, ветеран труда</a:t>
            </a:r>
            <a:endParaRPr lang="ru-RU" sz="3400" dirty="0"/>
          </a:p>
        </p:txBody>
      </p:sp>
      <p:pic>
        <p:nvPicPr>
          <p:cNvPr id="9218" name="Picture 2" descr="C:\Users\123\Desktop\классный час к 1 сентября\image1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143272" cy="3286148"/>
          </a:xfrm>
          <a:prstGeom prst="rect">
            <a:avLst/>
          </a:prstGeom>
          <a:noFill/>
        </p:spPr>
      </p:pic>
      <p:pic>
        <p:nvPicPr>
          <p:cNvPr id="9219" name="Picture 3" descr="C:\Users\123\Desktop\классный час к 1 сентября\image1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243246"/>
            <a:ext cx="4107675" cy="3614754"/>
          </a:xfrm>
          <a:prstGeom prst="rect">
            <a:avLst/>
          </a:prstGeom>
          <a:noFill/>
        </p:spPr>
      </p:pic>
      <p:pic>
        <p:nvPicPr>
          <p:cNvPr id="9220" name="Picture 4" descr="C:\Users\123\Desktop\классный час к 1 сентября\image2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428736"/>
            <a:ext cx="323684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23\Desktop\классный час к 1 сентября\image2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42" y="0"/>
            <a:ext cx="911691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378621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8324330" cy="852252"/>
          </a:xfrm>
        </p:spPr>
        <p:txBody>
          <a:bodyPr vert="horz"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Герои Советского Союза из Тувы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4040188" cy="1214445"/>
          </a:xfrm>
          <a:solidFill>
            <a:schemeClr val="tx2"/>
          </a:solidFill>
        </p:spPr>
        <p:txBody>
          <a:bodyPr vert="horz">
            <a:normAutofit/>
          </a:bodyPr>
          <a:lstStyle/>
          <a:p>
            <a:pPr algn="ctr"/>
            <a:r>
              <a:rPr lang="ru-RU" sz="24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Кечил-оол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Тулуш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Балданович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(23.06.1919 – 10.06.1945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428736"/>
            <a:ext cx="4041775" cy="1214445"/>
          </a:xfrm>
          <a:solidFill>
            <a:schemeClr val="tx2"/>
          </a:solidFill>
        </p:spPr>
        <p:txBody>
          <a:bodyPr vert="horz">
            <a:normAutofit/>
          </a:bodyPr>
          <a:lstStyle/>
          <a:p>
            <a:pPr algn="ctr"/>
            <a:r>
              <a:rPr lang="ru-RU" sz="24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Хомушку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Чургуй-оол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Намгаевич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(18.05.1918 – 10.07.1978)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123\Desktop\классный час к 1 сентября\image1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00034" y="2643182"/>
            <a:ext cx="3929090" cy="3929090"/>
          </a:xfrm>
          <a:prstGeom prst="rect">
            <a:avLst/>
          </a:prstGeom>
          <a:noFill/>
        </p:spPr>
      </p:pic>
      <p:pic>
        <p:nvPicPr>
          <p:cNvPr id="1027" name="Picture 3" descr="C:\Users\123\Desktop\классный час к 1 сентября\image2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14876" y="2643182"/>
            <a:ext cx="400052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Ордена и медали, которыми награждены наши герои</a:t>
            </a:r>
            <a:endParaRPr lang="ru-RU" dirty="0"/>
          </a:p>
        </p:txBody>
      </p:sp>
      <p:pic>
        <p:nvPicPr>
          <p:cNvPr id="2050" name="Picture 2" descr="C:\Users\123\Desktop\классный час к 1 сентября\image3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3" y="1928802"/>
            <a:ext cx="4071967" cy="4500594"/>
          </a:xfrm>
          <a:prstGeom prst="rect">
            <a:avLst/>
          </a:prstGeom>
          <a:noFill/>
        </p:spPr>
      </p:pic>
      <p:pic>
        <p:nvPicPr>
          <p:cNvPr id="2051" name="Picture 3" descr="C:\Users\123\Desktop\классный час к 1 сентября\image4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866465" y="1928802"/>
            <a:ext cx="385765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Проводы на фронт тувинских добровольцев</a:t>
            </a:r>
            <a:endParaRPr lang="ru-RU" dirty="0"/>
          </a:p>
        </p:txBody>
      </p:sp>
      <p:pic>
        <p:nvPicPr>
          <p:cNvPr id="8194" name="Picture 2" descr="C:\Users\123\Desktop\классный час к 1 сентября\image1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643050"/>
            <a:ext cx="8315888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Проводы на фронт тувинских добровольцев</a:t>
            </a:r>
            <a:endParaRPr lang="ru-RU" dirty="0"/>
          </a:p>
        </p:txBody>
      </p:sp>
      <p:pic>
        <p:nvPicPr>
          <p:cNvPr id="3074" name="Picture 2" descr="C:\Users\123\Desktop\классный час к 1 сентября\image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500" y="2000240"/>
            <a:ext cx="4000500" cy="4357718"/>
          </a:xfrm>
          <a:prstGeom prst="rect">
            <a:avLst/>
          </a:prstGeom>
          <a:noFill/>
        </p:spPr>
      </p:pic>
      <p:pic>
        <p:nvPicPr>
          <p:cNvPr id="3080" name="Picture 8" descr="C:\Users\123\Desktop\классный час к 1 сентября\image6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857752" y="2000240"/>
            <a:ext cx="3929090" cy="4286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Проводы на фронт тувинских добровольцев</a:t>
            </a:r>
            <a:endParaRPr lang="ru-RU" dirty="0"/>
          </a:p>
        </p:txBody>
      </p:sp>
      <p:pic>
        <p:nvPicPr>
          <p:cNvPr id="7170" name="Picture 2" descr="C:\Users\123\Desktop\классный час к 1 сентября\image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21537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Тувинские добровольцы в рядах Красной армии</a:t>
            </a:r>
            <a:endParaRPr lang="ru-RU" dirty="0"/>
          </a:p>
        </p:txBody>
      </p:sp>
      <p:pic>
        <p:nvPicPr>
          <p:cNvPr id="4098" name="Picture 2" descr="C:\Users\123\Desktop\классный час к 1 сентября\image7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714488"/>
            <a:ext cx="4276560" cy="4857784"/>
          </a:xfrm>
          <a:prstGeom prst="rect">
            <a:avLst/>
          </a:prstGeom>
          <a:noFill/>
        </p:spPr>
      </p:pic>
      <p:pic>
        <p:nvPicPr>
          <p:cNvPr id="4099" name="Picture 3" descr="C:\Users\123\Desktop\классный час к 1 сентября\image8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1714488"/>
            <a:ext cx="403860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32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Женщины – добровольцы – санинструкторы из Тувы</a:t>
            </a:r>
            <a:endParaRPr lang="ru-RU" dirty="0"/>
          </a:p>
        </p:txBody>
      </p:sp>
      <p:pic>
        <p:nvPicPr>
          <p:cNvPr id="5122" name="Picture 2" descr="C:\Users\123\Desktop\классный час к 1 сентября\image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1638300" cy="2295525"/>
          </a:xfrm>
          <a:prstGeom prst="rect">
            <a:avLst/>
          </a:prstGeom>
          <a:noFill/>
        </p:spPr>
      </p:pic>
      <p:pic>
        <p:nvPicPr>
          <p:cNvPr id="5123" name="Picture 3" descr="C:\Users\123\Desktop\классный час к 1 сентября\image1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496"/>
            <a:ext cx="1785950" cy="2647195"/>
          </a:xfrm>
          <a:prstGeom prst="rect">
            <a:avLst/>
          </a:prstGeom>
          <a:noFill/>
        </p:spPr>
      </p:pic>
      <p:pic>
        <p:nvPicPr>
          <p:cNvPr id="5124" name="Picture 4" descr="C:\Users\123\Desktop\классный час к 1 сентября\image1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86190"/>
            <a:ext cx="2000264" cy="2881311"/>
          </a:xfrm>
          <a:prstGeom prst="rect">
            <a:avLst/>
          </a:prstGeom>
          <a:noFill/>
        </p:spPr>
      </p:pic>
      <p:pic>
        <p:nvPicPr>
          <p:cNvPr id="5125" name="Picture 5" descr="C:\Users\123\Desktop\классный час к 1 сентября\image1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1428736"/>
            <a:ext cx="1714512" cy="2714644"/>
          </a:xfrm>
          <a:prstGeom prst="rect">
            <a:avLst/>
          </a:prstGeom>
          <a:noFill/>
        </p:spPr>
      </p:pic>
      <p:pic>
        <p:nvPicPr>
          <p:cNvPr id="5126" name="Picture 6" descr="C:\Users\123\Desktop\классный час к 1 сентября\image13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928934"/>
            <a:ext cx="1928825" cy="2833676"/>
          </a:xfrm>
          <a:prstGeom prst="rect">
            <a:avLst/>
          </a:prstGeom>
          <a:noFill/>
        </p:spPr>
      </p:pic>
      <p:pic>
        <p:nvPicPr>
          <p:cNvPr id="5127" name="Picture 7" descr="C:\Users\123\Desktop\классный час к 1 сентября\image14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857628"/>
            <a:ext cx="1862171" cy="275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Женщины - добровольцы</a:t>
            </a:r>
            <a:endParaRPr lang="ru-RU" dirty="0"/>
          </a:p>
        </p:txBody>
      </p:sp>
      <p:pic>
        <p:nvPicPr>
          <p:cNvPr id="6146" name="Picture 2" descr="C:\Users\123\Desktop\классный час к 1 сентября\image1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428736"/>
            <a:ext cx="8215371" cy="4957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664</TotalTime>
  <Words>76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Классный час на тему  «Подвиг наших земляков» </vt:lpstr>
      <vt:lpstr>Герои Советского Союза из Тувы</vt:lpstr>
      <vt:lpstr>Ордена и медали, которыми награждены наши герои</vt:lpstr>
      <vt:lpstr>Проводы на фронт тувинских добровольцев</vt:lpstr>
      <vt:lpstr>Проводы на фронт тувинских добровольцев</vt:lpstr>
      <vt:lpstr>Проводы на фронт тувинских добровольцев</vt:lpstr>
      <vt:lpstr>Тувинские добровольцы в рядах Красной армии</vt:lpstr>
      <vt:lpstr>Женщины – добровольцы – санинструкторы из Тувы</vt:lpstr>
      <vt:lpstr>Женщины - добровольцы</vt:lpstr>
      <vt:lpstr>Вера Чульдумовна Байлак – тувинский доброволец, ветеран труда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торма</cp:lastModifiedBy>
  <cp:revision>17</cp:revision>
  <dcterms:created xsi:type="dcterms:W3CDTF">2015-08-30T17:37:49Z</dcterms:created>
  <dcterms:modified xsi:type="dcterms:W3CDTF">2019-02-16T01:21:00Z</dcterms:modified>
</cp:coreProperties>
</file>