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41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35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5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9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8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2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38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7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72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4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58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7033A-C916-4963-B3A6-AB177A93C0A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EE13A-6386-4389-9B09-F72147E7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9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Propisi" panose="02000508030000020003" pitchFamily="2" charset="0"/>
              </a:rPr>
              <a:t>Шестое апреля. </a:t>
            </a:r>
            <a:br>
              <a:rPr lang="ru-RU" sz="6600" dirty="0" smtClean="0">
                <a:latin typeface="Propisi" panose="02000508030000020003" pitchFamily="2" charset="0"/>
              </a:rPr>
            </a:br>
            <a:r>
              <a:rPr lang="ru-RU" sz="6600" dirty="0" smtClean="0">
                <a:latin typeface="Propisi" panose="02000508030000020003" pitchFamily="2" charset="0"/>
              </a:rPr>
              <a:t>Классная работа.</a:t>
            </a:r>
            <a:endParaRPr lang="ru-RU" sz="6600" dirty="0">
              <a:latin typeface="Propisi" panose="02000508030000020003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Propisi" panose="02000508030000020003" pitchFamily="2" charset="0"/>
              </a:rPr>
              <a:t>Притяжательные местоимения.</a:t>
            </a:r>
            <a:endParaRPr lang="ru-RU" sz="48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2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351" y="125282"/>
            <a:ext cx="11737298" cy="6200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3.</a:t>
            </a:r>
            <a:r>
              <a:rPr lang="ru-RU" sz="3600" b="1" dirty="0"/>
              <a:t> В каком предложении </a:t>
            </a:r>
            <a:r>
              <a:rPr lang="ru-RU" sz="3600" b="1" dirty="0" smtClean="0"/>
              <a:t>выделенное </a:t>
            </a:r>
            <a:r>
              <a:rPr lang="ru-RU" sz="3600" b="1" dirty="0"/>
              <a:t>местоимение не является притяжательным?</a:t>
            </a:r>
            <a:endParaRPr lang="ru-RU" sz="3600" dirty="0"/>
          </a:p>
          <a:p>
            <a:r>
              <a:rPr lang="ru-RU" sz="3600" dirty="0"/>
              <a:t>А. «Наберешь туесок. Я повезу </a:t>
            </a:r>
            <a:r>
              <a:rPr lang="ru-RU" sz="3600" b="1" dirty="0">
                <a:solidFill>
                  <a:srgbClr val="FF0000"/>
                </a:solidFill>
              </a:rPr>
              <a:t>свои</a:t>
            </a:r>
            <a:r>
              <a:rPr lang="ru-RU" sz="3600" dirty="0">
                <a:solidFill>
                  <a:srgbClr val="FF0000"/>
                </a:solidFill>
              </a:rPr>
              <a:t> </a:t>
            </a:r>
            <a:r>
              <a:rPr lang="ru-RU" sz="3600" dirty="0"/>
              <a:t>ягоды в город, твои тоже продам и куплю тебе пряник».</a:t>
            </a:r>
          </a:p>
          <a:p>
            <a:r>
              <a:rPr lang="ru-RU" sz="3600" dirty="0"/>
              <a:t>Б. </a:t>
            </a:r>
            <a:r>
              <a:rPr lang="ru-RU" sz="3600" dirty="0" err="1"/>
              <a:t>Левонтий</a:t>
            </a:r>
            <a:r>
              <a:rPr lang="ru-RU" sz="3600" dirty="0"/>
              <a:t>, сосед </a:t>
            </a:r>
            <a:r>
              <a:rPr lang="ru-RU" sz="3600" b="1" dirty="0">
                <a:solidFill>
                  <a:srgbClr val="FF0000"/>
                </a:solidFill>
              </a:rPr>
              <a:t>наш</a:t>
            </a:r>
            <a:r>
              <a:rPr lang="ru-RU" sz="3600" dirty="0"/>
              <a:t>, работал на </a:t>
            </a:r>
            <a:r>
              <a:rPr lang="ru-RU" sz="3600" dirty="0" err="1"/>
              <a:t>бадогах</a:t>
            </a:r>
            <a:r>
              <a:rPr lang="ru-RU" sz="3600" dirty="0"/>
              <a:t> вместе с Мишкой </a:t>
            </a:r>
            <a:r>
              <a:rPr lang="ru-RU" sz="3600" dirty="0" err="1"/>
              <a:t>Коршуковым</a:t>
            </a:r>
            <a:r>
              <a:rPr lang="ru-RU" sz="3600" dirty="0"/>
              <a:t>.</a:t>
            </a:r>
          </a:p>
          <a:p>
            <a:r>
              <a:rPr lang="ru-RU" sz="3600" dirty="0"/>
              <a:t>В. «Ой, дитятко мое!» — принялся с точностью передразнивать </a:t>
            </a:r>
            <a:r>
              <a:rPr lang="ru-RU" sz="3600" b="1" dirty="0">
                <a:solidFill>
                  <a:srgbClr val="FF0000"/>
                </a:solidFill>
              </a:rPr>
              <a:t>мою</a:t>
            </a:r>
            <a:r>
              <a:rPr lang="ru-RU" sz="3600" dirty="0"/>
              <a:t> бабушку Санька.</a:t>
            </a:r>
          </a:p>
          <a:p>
            <a:r>
              <a:rPr lang="ru-RU" sz="3600" dirty="0"/>
              <a:t>Г. Последней ходу задавала </a:t>
            </a:r>
            <a:r>
              <a:rPr lang="ru-RU" sz="3600" dirty="0" err="1"/>
              <a:t>Васеня</a:t>
            </a:r>
            <a:r>
              <a:rPr lang="ru-RU" sz="3600" dirty="0"/>
              <a:t>, и бабушка моя привечала</a:t>
            </a:r>
            <a:r>
              <a:rPr lang="ru-RU" sz="3600" dirty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её</a:t>
            </a:r>
            <a:r>
              <a:rPr lang="ru-RU" sz="3600" dirty="0"/>
              <a:t> до утра.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29796" y="5411449"/>
            <a:ext cx="28481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Г- её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9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Всего их </a:t>
            </a:r>
            <a:r>
              <a:rPr lang="ru-RU" b="1" dirty="0" smtClean="0">
                <a:solidFill>
                  <a:srgbClr val="FF0000"/>
                </a:solidFill>
              </a:rPr>
              <a:t>8</a:t>
            </a:r>
            <a:r>
              <a:rPr lang="ru-RU" dirty="0" smtClean="0"/>
              <a:t>. Запомнить надо притяжательное местоимение </a:t>
            </a:r>
            <a:r>
              <a:rPr lang="ru-RU" b="1" dirty="0" smtClean="0">
                <a:solidFill>
                  <a:srgbClr val="FF0000"/>
                </a:solidFill>
              </a:rPr>
              <a:t>СВОЙ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299724"/>
              </p:ext>
            </p:extLst>
          </p:nvPr>
        </p:nvGraphicFramePr>
        <p:xfrm>
          <a:off x="838200" y="1690691"/>
          <a:ext cx="10516161" cy="5091212"/>
        </p:xfrm>
        <a:graphic>
          <a:graphicData uri="http://schemas.openxmlformats.org/drawingml/2006/table">
            <a:tbl>
              <a:tblPr firstRow="1" firstCol="1" bandRow="1"/>
              <a:tblGrid>
                <a:gridCol w="2706407">
                  <a:extLst>
                    <a:ext uri="{9D8B030D-6E8A-4147-A177-3AD203B41FA5}">
                      <a16:colId xmlns:a16="http://schemas.microsoft.com/office/drawing/2014/main" val="3397796603"/>
                    </a:ext>
                  </a:extLst>
                </a:gridCol>
                <a:gridCol w="7809754">
                  <a:extLst>
                    <a:ext uri="{9D8B030D-6E8A-4147-A177-3AD203B41FA5}">
                      <a16:colId xmlns:a16="http://schemas.microsoft.com/office/drawing/2014/main" val="3328279083"/>
                    </a:ext>
                  </a:extLst>
                </a:gridCol>
              </a:tblGrid>
              <a:tr h="1527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Личные местоимения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Притяжательные местоимения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отвечают на вопрос (чей? чья? Чьё? Чьи?) как и притяж. прилагательные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3209366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мой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  </a:t>
                      </a:r>
                      <a:r>
                        <a:rPr lang="ru-RU" sz="32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38754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наш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кот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8872448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ты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твой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друг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594474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ваш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родственник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959770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Он, оно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его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портфель,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его</a:t>
                      </a:r>
                      <a:r>
                        <a:rPr lang="ru-RU" sz="3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хвост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544775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она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её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платье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905994"/>
                  </a:ext>
                </a:extLst>
              </a:tr>
              <a:tr h="506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они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их</a:t>
                      </a:r>
                      <a:r>
                        <a:rPr lang="ru-RU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мнение</a:t>
                      </a:r>
                    </a:p>
                  </a:txBody>
                  <a:tcPr marL="65260" marR="65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824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38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Притяжательные местоимения есть и в английском языке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Мой</a:t>
            </a:r>
            <a:r>
              <a:rPr lang="ru-RU" sz="5400" dirty="0" smtClean="0"/>
              <a:t> дом – </a:t>
            </a:r>
            <a:r>
              <a:rPr lang="en-US" sz="5400" dirty="0" smtClean="0">
                <a:solidFill>
                  <a:srgbClr val="FF0000"/>
                </a:solidFill>
              </a:rPr>
              <a:t>my</a:t>
            </a:r>
            <a:r>
              <a:rPr lang="en-US" sz="5400" dirty="0" smtClean="0"/>
              <a:t> house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Наш</a:t>
            </a:r>
            <a:r>
              <a:rPr lang="ru-RU" sz="5400" dirty="0" smtClean="0"/>
              <a:t> кот – </a:t>
            </a:r>
            <a:r>
              <a:rPr lang="en-US" sz="5400" dirty="0" smtClean="0">
                <a:solidFill>
                  <a:srgbClr val="FF0000"/>
                </a:solidFill>
              </a:rPr>
              <a:t>our</a:t>
            </a:r>
            <a:r>
              <a:rPr lang="en-US" sz="5400" dirty="0" smtClean="0"/>
              <a:t> cat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Её</a:t>
            </a:r>
            <a:r>
              <a:rPr lang="ru-RU" sz="5400" dirty="0" smtClean="0"/>
              <a:t> платье – </a:t>
            </a:r>
            <a:r>
              <a:rPr lang="en-US" sz="5400" dirty="0" smtClean="0">
                <a:solidFill>
                  <a:srgbClr val="FF0000"/>
                </a:solidFill>
              </a:rPr>
              <a:t>her</a:t>
            </a:r>
            <a:r>
              <a:rPr lang="en-US" sz="5400" dirty="0" smtClean="0"/>
              <a:t> dress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Ваш </a:t>
            </a:r>
            <a:r>
              <a:rPr lang="ru-RU" sz="5400" dirty="0" smtClean="0"/>
              <a:t>сын – </a:t>
            </a:r>
            <a:r>
              <a:rPr lang="en-US" sz="5400" dirty="0" smtClean="0">
                <a:solidFill>
                  <a:srgbClr val="FF0000"/>
                </a:solidFill>
              </a:rPr>
              <a:t>your</a:t>
            </a:r>
            <a:r>
              <a:rPr lang="en-US" sz="5400" dirty="0" smtClean="0"/>
              <a:t> son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496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Изменяются как прилагательные: по родам, числам и падежам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Наш      ,наш</a:t>
            </a:r>
            <a:r>
              <a:rPr lang="ru-RU" sz="4800" b="1" dirty="0" smtClean="0">
                <a:solidFill>
                  <a:srgbClr val="00B050"/>
                </a:solidFill>
              </a:rPr>
              <a:t>а</a:t>
            </a:r>
            <a:r>
              <a:rPr lang="ru-RU" sz="4800" dirty="0" smtClean="0"/>
              <a:t>, наш</a:t>
            </a:r>
            <a:r>
              <a:rPr lang="ru-RU" sz="4800" b="1" dirty="0" smtClean="0">
                <a:solidFill>
                  <a:srgbClr val="00B050"/>
                </a:solidFill>
              </a:rPr>
              <a:t>е </a:t>
            </a:r>
            <a:r>
              <a:rPr lang="ru-RU" sz="4800" dirty="0" smtClean="0"/>
              <a:t>– по родам</a:t>
            </a:r>
          </a:p>
          <a:p>
            <a:r>
              <a:rPr lang="ru-RU" sz="4800" dirty="0" smtClean="0"/>
              <a:t>Мой- мои – по числам</a:t>
            </a:r>
          </a:p>
          <a:p>
            <a:r>
              <a:rPr lang="ru-RU" sz="4800" dirty="0" smtClean="0"/>
              <a:t>О сво</a:t>
            </a:r>
            <a:r>
              <a:rPr lang="ru-RU" sz="4800" b="1" dirty="0" smtClean="0">
                <a:solidFill>
                  <a:srgbClr val="00B050"/>
                </a:solidFill>
              </a:rPr>
              <a:t>ей</a:t>
            </a:r>
            <a:r>
              <a:rPr lang="ru-RU" sz="4800" dirty="0" smtClean="0"/>
              <a:t>, к сво</a:t>
            </a:r>
            <a:r>
              <a:rPr lang="ru-RU" sz="4800" b="1" dirty="0" smtClean="0">
                <a:solidFill>
                  <a:srgbClr val="00B050"/>
                </a:solidFill>
              </a:rPr>
              <a:t>ему</a:t>
            </a:r>
            <a:r>
              <a:rPr lang="ru-RU" sz="4800" dirty="0" smtClean="0"/>
              <a:t> – по падежам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/>
              <a:t> </a:t>
            </a:r>
            <a:r>
              <a:rPr lang="en-US" sz="4800" dirty="0" smtClean="0"/>
              <a:t>                                </a:t>
            </a:r>
            <a:r>
              <a:rPr lang="ru-RU" sz="4800" dirty="0" smtClean="0"/>
              <a:t>кроме</a:t>
            </a:r>
          </a:p>
          <a:p>
            <a:pPr marL="0" indent="0">
              <a:buNone/>
            </a:pPr>
            <a:r>
              <a:rPr lang="ru-RU" sz="4800" dirty="0" smtClean="0"/>
              <a:t>местоимений </a:t>
            </a:r>
            <a:r>
              <a:rPr lang="ru-RU" sz="4800" b="1" dirty="0" smtClean="0">
                <a:solidFill>
                  <a:srgbClr val="00B050"/>
                </a:solidFill>
              </a:rPr>
              <a:t>её, его, их </a:t>
            </a:r>
            <a:r>
              <a:rPr lang="ru-RU" sz="4800" dirty="0" smtClean="0"/>
              <a:t>– они НЕ изменяются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82383" y="1825625"/>
            <a:ext cx="686653" cy="5720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85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предложении притяжательные местоимения являются </a:t>
            </a:r>
            <a:r>
              <a:rPr lang="ru-RU" b="1" dirty="0" smtClean="0">
                <a:solidFill>
                  <a:srgbClr val="FF0000"/>
                </a:solidFill>
              </a:rPr>
              <a:t>определением.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                                                                   чью?</a:t>
            </a:r>
            <a:endParaRPr lang="ru-RU" sz="3600" b="1" dirty="0"/>
          </a:p>
        </p:txBody>
      </p:sp>
      <p:pic>
        <p:nvPicPr>
          <p:cNvPr id="2050" name="Picture 2" descr="https://ds05.infourok.ru/uploads/ex/005d/000ff264-81c54865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76743" r="7524" b="12736"/>
          <a:stretch/>
        </p:blipFill>
        <p:spPr bwMode="auto">
          <a:xfrm>
            <a:off x="171995" y="2308486"/>
            <a:ext cx="11181805" cy="12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гнутая вверх стрелка 3"/>
          <p:cNvSpPr/>
          <p:nvPr/>
        </p:nvSpPr>
        <p:spPr>
          <a:xfrm rot="-10620000" flipV="1">
            <a:off x="6432027" y="1958329"/>
            <a:ext cx="1486166" cy="659320"/>
          </a:xfrm>
          <a:prstGeom prst="curvedDownArrow">
            <a:avLst>
              <a:gd name="adj1" fmla="val 25000"/>
              <a:gd name="adj2" fmla="val 71888"/>
              <a:gd name="adj3" fmla="val 49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b/BUSCXhRcL09qgJ7v5e4mjA2zupisnE3bQkTWIx/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541" y="0"/>
            <a:ext cx="8988918" cy="673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5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99410"/>
            <a:ext cx="10515600" cy="79127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Говорим правильно!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ru-RU" sz="4800" strike="sngStrike" dirty="0" smtClean="0"/>
              <a:t>Моё</a:t>
            </a:r>
            <a:r>
              <a:rPr lang="ru-RU" sz="4800" dirty="0" smtClean="0"/>
              <a:t> </a:t>
            </a:r>
            <a:r>
              <a:rPr lang="ru-RU" sz="4800" dirty="0"/>
              <a:t>день </a:t>
            </a:r>
            <a:r>
              <a:rPr lang="ru-RU" sz="4800" dirty="0" smtClean="0"/>
              <a:t>рождения </a:t>
            </a:r>
            <a:r>
              <a:rPr lang="ru-RU" sz="4800" dirty="0"/>
              <a:t>- </a:t>
            </a:r>
            <a:r>
              <a:rPr lang="ru-RU" sz="4800" b="1" dirty="0">
                <a:solidFill>
                  <a:srgbClr val="FF0000"/>
                </a:solidFill>
              </a:rPr>
              <a:t>МОЙ</a:t>
            </a:r>
            <a:r>
              <a:rPr lang="ru-RU" sz="4800" dirty="0"/>
              <a:t> </a:t>
            </a:r>
            <a:r>
              <a:rPr lang="ru-RU" sz="4800" dirty="0" smtClean="0"/>
              <a:t>день </a:t>
            </a:r>
            <a:r>
              <a:rPr lang="ru-RU" sz="4800" dirty="0"/>
              <a:t>рождения</a:t>
            </a:r>
          </a:p>
          <a:p>
            <a:r>
              <a:rPr lang="ru-RU" sz="4800" strike="sngStrike" dirty="0"/>
              <a:t>Ихний </a:t>
            </a:r>
            <a:r>
              <a:rPr lang="ru-RU" sz="4800" dirty="0"/>
              <a:t>дом – </a:t>
            </a:r>
            <a:r>
              <a:rPr lang="ru-RU" sz="4800" b="1" dirty="0" smtClean="0">
                <a:solidFill>
                  <a:srgbClr val="FF0000"/>
                </a:solidFill>
              </a:rPr>
              <a:t>ИХ </a:t>
            </a:r>
            <a:r>
              <a:rPr lang="ru-RU" sz="4800" dirty="0"/>
              <a:t>дом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15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Проверь себя!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9075"/>
            <a:ext cx="10515600" cy="47678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400" b="1" dirty="0" smtClean="0"/>
              <a:t>1. </a:t>
            </a:r>
            <a:r>
              <a:rPr lang="ru-RU" sz="4400" b="1" dirty="0"/>
              <a:t>В каждом ряду местоимений найди и выпиши «лишнее»: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А. Никто, наш, нисколько</a:t>
            </a:r>
            <a:r>
              <a:rPr lang="ru-RU" sz="4400" dirty="0" smtClean="0"/>
              <a:t>;               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Б. Нечто, своими, твой;</a:t>
            </a:r>
          </a:p>
          <a:p>
            <a:pPr marL="0" indent="0">
              <a:buNone/>
            </a:pPr>
            <a:r>
              <a:rPr lang="ru-RU" sz="4400" dirty="0"/>
              <a:t>В. Меня, мной, мой;</a:t>
            </a:r>
          </a:p>
          <a:p>
            <a:pPr marL="0" indent="0">
              <a:buNone/>
            </a:pPr>
            <a:r>
              <a:rPr lang="ru-RU" sz="4400" dirty="0"/>
              <a:t>Г. Себя, свой, о своих;</a:t>
            </a:r>
          </a:p>
          <a:p>
            <a:pPr marL="0" indent="0">
              <a:buNone/>
            </a:pP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58990" y="2428407"/>
            <a:ext cx="25483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наш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00603" y="3335819"/>
            <a:ext cx="1978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нечто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18754" y="4080526"/>
            <a:ext cx="233846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8314" y="4836969"/>
            <a:ext cx="262327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себя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55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65125"/>
            <a:ext cx="12192000" cy="58118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2. В </a:t>
            </a:r>
            <a:r>
              <a:rPr lang="ru-RU" sz="3600" b="1" dirty="0"/>
              <a:t>каком предложении выделенное местоимение является притяжательным?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А. Посмотрели они с Петькой картину – комедию, вышли из клуба и дружно разложили </a:t>
            </a:r>
            <a:r>
              <a:rPr lang="ru-RU" sz="3600" b="1" dirty="0" smtClean="0">
                <a:solidFill>
                  <a:srgbClr val="FF0000"/>
                </a:solidFill>
              </a:rPr>
              <a:t>её</a:t>
            </a:r>
            <a:r>
              <a:rPr lang="ru-RU" sz="3600" dirty="0"/>
              <a:t> по косточкам.</a:t>
            </a:r>
          </a:p>
          <a:p>
            <a:pPr marL="0" indent="0">
              <a:buNone/>
            </a:pPr>
            <a:r>
              <a:rPr lang="ru-RU" sz="3600" dirty="0"/>
              <a:t>Б. Петька толкал </a:t>
            </a:r>
            <a:r>
              <a:rPr lang="ru-RU" sz="3600" b="1" dirty="0">
                <a:solidFill>
                  <a:srgbClr val="FF0000"/>
                </a:solidFill>
              </a:rPr>
              <a:t>его</a:t>
            </a:r>
            <a:r>
              <a:rPr lang="ru-RU" sz="3600" dirty="0"/>
              <a:t> в бок и сердито шипел: «Ты чего? Как дурак...».</a:t>
            </a:r>
          </a:p>
          <a:p>
            <a:pPr marL="0" indent="0">
              <a:buNone/>
            </a:pPr>
            <a:r>
              <a:rPr lang="ru-RU" sz="3600" dirty="0"/>
              <a:t>В. Они были очень умные и всё знали – Петькина тетя и </a:t>
            </a:r>
            <a:r>
              <a:rPr lang="ru-RU" sz="3600" b="1" dirty="0" smtClean="0">
                <a:solidFill>
                  <a:srgbClr val="FF0000"/>
                </a:solidFill>
              </a:rPr>
              <a:t>её</a:t>
            </a:r>
            <a:r>
              <a:rPr lang="ru-RU" sz="3600" dirty="0"/>
              <a:t> муж.</a:t>
            </a:r>
          </a:p>
          <a:p>
            <a:pPr marL="0" indent="0">
              <a:buNone/>
            </a:pPr>
            <a:r>
              <a:rPr lang="ru-RU" sz="3600" dirty="0"/>
              <a:t>Г. А дома в это время </a:t>
            </a:r>
            <a:r>
              <a:rPr lang="ru-RU" sz="3600" dirty="0" smtClean="0"/>
              <a:t>мы увидели </a:t>
            </a:r>
            <a:r>
              <a:rPr lang="ru-RU" sz="3600" dirty="0"/>
              <a:t>по </a:t>
            </a:r>
            <a:r>
              <a:rPr lang="ru-RU" sz="3600" dirty="0" smtClean="0"/>
              <a:t>телевизору </a:t>
            </a:r>
            <a:r>
              <a:rPr lang="ru-RU" sz="3600" b="1" dirty="0" smtClean="0">
                <a:solidFill>
                  <a:srgbClr val="FF0000"/>
                </a:solidFill>
              </a:rPr>
              <a:t>их</a:t>
            </a:r>
            <a:r>
              <a:rPr lang="ru-RU" sz="3600" dirty="0"/>
              <a:t> </a:t>
            </a:r>
            <a:r>
              <a:rPr lang="ru-RU" sz="3600" dirty="0" smtClean="0"/>
              <a:t>.</a:t>
            </a:r>
            <a:endParaRPr lang="ru-RU" sz="3600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619344" y="5756223"/>
            <a:ext cx="331282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 – её (муж)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228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Propisi</vt:lpstr>
      <vt:lpstr>Times New Roman</vt:lpstr>
      <vt:lpstr>Тема Office</vt:lpstr>
      <vt:lpstr>Шестое апреля.  Классная работа.</vt:lpstr>
      <vt:lpstr>Всего их 8. Запомнить надо притяжательное местоимение СВОЙ</vt:lpstr>
      <vt:lpstr>Притяжательные местоимения есть и в английском языке </vt:lpstr>
      <vt:lpstr>Изменяются как прилагательные: по родам, числам и падежам </vt:lpstr>
      <vt:lpstr>В предложении притяжательные местоимения являются определением.  </vt:lpstr>
      <vt:lpstr>Презентация PowerPoint</vt:lpstr>
      <vt:lpstr>Говорим правильно! </vt:lpstr>
      <vt:lpstr>Проверь себя!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Шестое апреля.  Классная работа.</dc:title>
  <dc:creator>Максим Грибанов</dc:creator>
  <cp:lastModifiedBy>Максим Грибанов</cp:lastModifiedBy>
  <cp:revision>8</cp:revision>
  <dcterms:created xsi:type="dcterms:W3CDTF">2020-04-05T18:39:29Z</dcterms:created>
  <dcterms:modified xsi:type="dcterms:W3CDTF">2020-04-05T20:47:42Z</dcterms:modified>
</cp:coreProperties>
</file>