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6" r:id="rId5"/>
    <p:sldId id="267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876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CTaD_ZRTqA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95936" y="4293096"/>
            <a:ext cx="5338936" cy="149817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Подготовила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воспитатель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МБДОУ «Детский сад №53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«Радуга»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Окунева Л.В.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27984" y="1016732"/>
            <a:ext cx="3888432" cy="93610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ПРОЕКТ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9" y="-1347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977" y="332656"/>
            <a:ext cx="4788024" cy="3591018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55576" y="3923674"/>
            <a:ext cx="7776864" cy="216962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/>
          </a:p>
          <a:p>
            <a:pPr algn="just"/>
            <a:r>
              <a:rPr lang="ru-RU" sz="2500" b="1" dirty="0"/>
              <a:t>Цель проекта: </a:t>
            </a:r>
            <a:r>
              <a:rPr lang="ru-RU" sz="2500" dirty="0"/>
              <a:t>создание </a:t>
            </a:r>
            <a:r>
              <a:rPr lang="ru-RU" sz="2500" dirty="0" smtClean="0"/>
              <a:t>условий. </a:t>
            </a:r>
            <a:r>
              <a:rPr lang="ru-RU" sz="2500" dirty="0"/>
              <a:t>стимулирующих интерес к исследовательской деятельности, вовлечение детей в практическую деятельность по выращиванию культурных </a:t>
            </a:r>
            <a:r>
              <a:rPr lang="ru-RU" sz="2500" dirty="0" smtClean="0"/>
              <a:t>и </a:t>
            </a:r>
            <a:r>
              <a:rPr lang="ru-RU" sz="2500" dirty="0"/>
              <a:t>садовых </a:t>
            </a:r>
            <a:r>
              <a:rPr lang="ru-RU" sz="2500" dirty="0" smtClean="0"/>
              <a:t>растений.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75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3538910"/>
            <a:ext cx="3619669" cy="27147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96" y="3573016"/>
            <a:ext cx="3574194" cy="268064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6140" y="260648"/>
            <a:ext cx="7776864" cy="3024336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/>
          </a:p>
          <a:p>
            <a:pPr algn="just"/>
            <a:r>
              <a:rPr lang="ru-RU" sz="2900" b="1" dirty="0" smtClean="0"/>
              <a:t>Проектная </a:t>
            </a:r>
            <a:r>
              <a:rPr lang="ru-RU" sz="2900" b="1" dirty="0"/>
              <a:t>идея</a:t>
            </a:r>
            <a:r>
              <a:rPr lang="ru-RU" sz="2900" dirty="0"/>
              <a:t>: создать в группе </a:t>
            </a:r>
            <a:r>
              <a:rPr lang="ru-RU" sz="2900" b="1" i="1" dirty="0" smtClean="0"/>
              <a:t>огород </a:t>
            </a:r>
            <a:r>
              <a:rPr lang="ru-RU" sz="2900" b="1" i="1" dirty="0"/>
              <a:t>на подоконнике. </a:t>
            </a:r>
            <a:r>
              <a:rPr lang="ru-RU" sz="2900" dirty="0"/>
              <a:t>Получить урожай зелени и рассады цветов и овощей, выращенных самими дошкольниками</a:t>
            </a:r>
            <a:r>
              <a:rPr lang="ru-RU" sz="2900" dirty="0" smtClean="0"/>
              <a:t>.</a:t>
            </a:r>
          </a:p>
          <a:p>
            <a:pPr algn="just"/>
            <a:endParaRPr lang="ru-RU" sz="2900" dirty="0" smtClean="0"/>
          </a:p>
          <a:p>
            <a:pPr algn="just"/>
            <a:r>
              <a:rPr lang="ru-RU" sz="2900" b="1" dirty="0"/>
              <a:t>Участники</a:t>
            </a:r>
            <a:r>
              <a:rPr lang="ru-RU" sz="2900" dirty="0"/>
              <a:t> </a:t>
            </a:r>
            <a:r>
              <a:rPr lang="ru-RU" sz="2900" b="1" dirty="0"/>
              <a:t>проекта</a:t>
            </a:r>
            <a:r>
              <a:rPr lang="ru-RU" sz="2900" dirty="0"/>
              <a:t>: дети </a:t>
            </a:r>
            <a:r>
              <a:rPr lang="ru-RU" sz="2900" dirty="0" smtClean="0"/>
              <a:t>средней </a:t>
            </a:r>
            <a:r>
              <a:rPr lang="ru-RU" sz="2900" dirty="0"/>
              <a:t>группы </a:t>
            </a:r>
            <a:r>
              <a:rPr lang="ru-RU" sz="2900" dirty="0" smtClean="0"/>
              <a:t>родители </a:t>
            </a:r>
            <a:r>
              <a:rPr lang="ru-RU" sz="2900" dirty="0"/>
              <a:t>и воспитатели. </a:t>
            </a:r>
            <a:endParaRPr lang="ru-RU" sz="2900" dirty="0" smtClean="0"/>
          </a:p>
          <a:p>
            <a:pPr algn="just"/>
            <a:endParaRPr lang="ru-RU" sz="2900" dirty="0" smtClean="0"/>
          </a:p>
          <a:p>
            <a:pPr algn="just"/>
            <a:r>
              <a:rPr lang="ru-RU" sz="2900" b="1" dirty="0" smtClean="0"/>
              <a:t>Сроки </a:t>
            </a:r>
            <a:r>
              <a:rPr lang="ru-RU" sz="2900" b="1" dirty="0"/>
              <a:t>реализации проекта</a:t>
            </a:r>
            <a:r>
              <a:rPr lang="ru-RU" sz="2900" dirty="0"/>
              <a:t>:  </a:t>
            </a:r>
            <a:r>
              <a:rPr lang="ru-RU" sz="2900" dirty="0" smtClean="0"/>
              <a:t>февраль - </a:t>
            </a:r>
            <a:r>
              <a:rPr lang="ru-RU" sz="2900" dirty="0"/>
              <a:t>апрель </a:t>
            </a:r>
            <a:r>
              <a:rPr lang="ru-RU" sz="2900" dirty="0" smtClean="0"/>
              <a:t>2020 года</a:t>
            </a:r>
            <a:endParaRPr lang="ru-RU" sz="29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/>
          </a:p>
          <a:p>
            <a:pPr algn="just"/>
            <a:endParaRPr lang="ru-RU" sz="2500" b="1" dirty="0" smtClean="0"/>
          </a:p>
          <a:p>
            <a:pPr algn="just"/>
            <a:endParaRPr lang="ru-RU" sz="25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9" y="-1347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71411" y="620688"/>
            <a:ext cx="7776864" cy="518457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3600" dirty="0" smtClean="0"/>
          </a:p>
          <a:p>
            <a:pPr algn="just"/>
            <a:endParaRPr lang="ru-RU" sz="3600" dirty="0" smtClean="0"/>
          </a:p>
          <a:p>
            <a:pPr algn="just"/>
            <a:r>
              <a:rPr lang="ru-RU" sz="3600" dirty="0"/>
              <a:t>Для реализации проекта был разработан </a:t>
            </a:r>
            <a:r>
              <a:rPr lang="ru-RU" sz="6400" b="1" u="sng" dirty="0">
                <a:solidFill>
                  <a:schemeClr val="accent3">
                    <a:lumMod val="50000"/>
                  </a:schemeClr>
                </a:solidFill>
              </a:rPr>
              <a:t>план:</a:t>
            </a:r>
            <a:br>
              <a:rPr lang="ru-RU" sz="6400" b="1" u="sng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6400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3600" dirty="0" smtClean="0"/>
              <a:t>1</a:t>
            </a:r>
            <a:r>
              <a:rPr lang="ru-RU" sz="3600" dirty="0"/>
              <a:t>. Выбор актуальной темы. </a:t>
            </a:r>
            <a:endParaRPr lang="ru-RU" sz="3600" dirty="0" smtClean="0"/>
          </a:p>
          <a:p>
            <a:pPr algn="just"/>
            <a:r>
              <a:rPr lang="ru-RU" sz="3600" dirty="0" smtClean="0"/>
              <a:t>2</a:t>
            </a:r>
            <a:r>
              <a:rPr lang="ru-RU" sz="3600" dirty="0"/>
              <a:t>. О</a:t>
            </a:r>
            <a:r>
              <a:rPr lang="ru-RU" sz="3600" dirty="0" smtClean="0"/>
              <a:t> цели </a:t>
            </a:r>
            <a:r>
              <a:rPr lang="ru-RU" sz="3600" dirty="0"/>
              <a:t>и </a:t>
            </a:r>
            <a:r>
              <a:rPr lang="ru-RU" sz="3600" dirty="0" smtClean="0"/>
              <a:t>задач </a:t>
            </a:r>
            <a:r>
              <a:rPr lang="ru-RU" sz="3600" dirty="0"/>
              <a:t>по выбранной теме</a:t>
            </a:r>
            <a:r>
              <a:rPr lang="ru-RU" sz="3600" dirty="0" smtClean="0"/>
              <a:t>.</a:t>
            </a:r>
          </a:p>
          <a:p>
            <a:pPr algn="just"/>
            <a:r>
              <a:rPr lang="ru-RU" sz="3600" dirty="0" smtClean="0"/>
              <a:t>3.Сбор, покупка </a:t>
            </a:r>
            <a:r>
              <a:rPr lang="ru-RU" sz="3600" dirty="0"/>
              <a:t>и накопление различного </a:t>
            </a:r>
            <a:r>
              <a:rPr lang="ru-RU" sz="3600" i="1" dirty="0"/>
              <a:t>(методического и технического)</a:t>
            </a:r>
            <a:r>
              <a:rPr lang="ru-RU" sz="3600" dirty="0"/>
              <a:t> материала. </a:t>
            </a:r>
            <a:endParaRPr lang="ru-RU" sz="3600" dirty="0" smtClean="0"/>
          </a:p>
          <a:p>
            <a:pPr algn="just"/>
            <a:r>
              <a:rPr lang="ru-RU" sz="3600" dirty="0" smtClean="0"/>
              <a:t>4</a:t>
            </a:r>
            <a:r>
              <a:rPr lang="ru-RU" sz="3600" dirty="0"/>
              <a:t>. Включение в план – схему занятий, игр и других видов деятельности. </a:t>
            </a:r>
            <a:endParaRPr lang="ru-RU" sz="3600" dirty="0" smtClean="0"/>
          </a:p>
          <a:p>
            <a:pPr algn="just"/>
            <a:r>
              <a:rPr lang="ru-RU" sz="3600" dirty="0" smtClean="0"/>
              <a:t>5. Итог</a:t>
            </a:r>
            <a:r>
              <a:rPr lang="ru-RU" sz="3600" dirty="0"/>
              <a:t> проекта – </a:t>
            </a:r>
            <a:r>
              <a:rPr lang="ru-RU" sz="3600" i="1" dirty="0" smtClean="0"/>
              <a:t>оформление</a:t>
            </a:r>
            <a:r>
              <a:rPr lang="ru-RU" sz="3600" i="1" dirty="0"/>
              <a:t> огорода на </a:t>
            </a:r>
            <a:r>
              <a:rPr lang="ru-RU" sz="3600" i="1" dirty="0" smtClean="0"/>
              <a:t>подоконнике</a:t>
            </a:r>
            <a:r>
              <a:rPr lang="ru-RU" sz="3600" dirty="0" smtClean="0"/>
              <a:t>.</a:t>
            </a:r>
            <a:endParaRPr lang="ru-RU" sz="3600" dirty="0"/>
          </a:p>
          <a:p>
            <a:pPr algn="just"/>
            <a:endParaRPr lang="ru-RU" sz="2800" dirty="0"/>
          </a:p>
          <a:p>
            <a:pPr algn="just"/>
            <a:endParaRPr lang="ru-RU" sz="2800" dirty="0"/>
          </a:p>
          <a:p>
            <a:pPr algn="just"/>
            <a:endParaRPr lang="ru-RU" sz="2500" b="1" dirty="0" smtClean="0"/>
          </a:p>
          <a:p>
            <a:pPr algn="just"/>
            <a:endParaRPr lang="ru-RU" sz="25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9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5561" y="404664"/>
            <a:ext cx="77048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u="sng" dirty="0" smtClean="0">
                <a:solidFill>
                  <a:schemeClr val="accent3">
                    <a:lumMod val="50000"/>
                  </a:schemeClr>
                </a:solidFill>
              </a:rPr>
              <a:t>Содержание работы:</a:t>
            </a:r>
          </a:p>
          <a:p>
            <a:pPr algn="ctr"/>
            <a:endParaRPr lang="ru-RU" sz="3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Рассматривание овощей, фруктов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Рассматривание </a:t>
            </a:r>
            <a:r>
              <a:rPr lang="ru-RU" smtClean="0"/>
              <a:t>семян различных культур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Отгадывание загадок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Рисование</a:t>
            </a:r>
            <a:r>
              <a:rPr lang="ru-RU" dirty="0"/>
              <a:t> </a:t>
            </a:r>
            <a:r>
              <a:rPr lang="ru-RU" dirty="0" smtClean="0"/>
              <a:t>«Репка»,</a:t>
            </a:r>
            <a:r>
              <a:rPr lang="ru-RU" dirty="0"/>
              <a:t> </a:t>
            </a:r>
            <a:r>
              <a:rPr lang="ru-RU" dirty="0" smtClean="0"/>
              <a:t>«</a:t>
            </a:r>
            <a:r>
              <a:rPr lang="ru-RU" dirty="0"/>
              <a:t>Овощи и фрукты», «Наш лучок</a:t>
            </a:r>
            <a:r>
              <a:rPr lang="ru-RU" dirty="0" smtClean="0"/>
              <a:t>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Лепка из соленого теста овощей-муляжей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Изготовление </a:t>
            </a:r>
            <a:r>
              <a:rPr lang="ru-RU" dirty="0"/>
              <a:t>атрибутов для оформления огорода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i="1" dirty="0" smtClean="0"/>
              <a:t>Игровая деятельность: </a:t>
            </a:r>
          </a:p>
          <a:p>
            <a:r>
              <a:rPr lang="ru-RU" dirty="0" smtClean="0"/>
              <a:t>Настольно-печатные игры</a:t>
            </a:r>
            <a:r>
              <a:rPr lang="ru-RU" dirty="0"/>
              <a:t> </a:t>
            </a:r>
            <a:r>
              <a:rPr lang="ru-RU" i="1" dirty="0"/>
              <a:t>«Фрукты - овощи»</a:t>
            </a:r>
            <a:r>
              <a:rPr lang="ru-RU" dirty="0"/>
              <a:t>, </a:t>
            </a:r>
            <a:endParaRPr lang="ru-RU" dirty="0" smtClean="0"/>
          </a:p>
          <a:p>
            <a:r>
              <a:rPr lang="ru-RU" i="1" dirty="0" smtClean="0"/>
              <a:t>Дидактические игры «Чудесный мешочек», «Разрезные картинки», «Найди пару», «Угадай по описанию».</a:t>
            </a:r>
          </a:p>
          <a:p>
            <a:endParaRPr lang="ru-RU" dirty="0"/>
          </a:p>
          <a:p>
            <a:r>
              <a:rPr lang="ru-RU" i="1" dirty="0" smtClean="0"/>
              <a:t>Трудовая </a:t>
            </a:r>
            <a:r>
              <a:rPr lang="ru-RU" i="1" dirty="0"/>
              <a:t>деятельность</a:t>
            </a:r>
            <a:r>
              <a:rPr lang="ru-RU" i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Посадка растений, овощных культур и уход за ними.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Совместное оформление огорода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5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9" y="-1347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2" y="297499"/>
            <a:ext cx="4320480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392" y="3393821"/>
            <a:ext cx="4049162" cy="30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7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9" y="-1347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536318"/>
            <a:ext cx="4032447" cy="30243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536317"/>
            <a:ext cx="4032447" cy="302433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5576" y="3560652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endParaRPr lang="ru-RU" sz="2400" dirty="0" smtClean="0"/>
          </a:p>
          <a:p>
            <a:pPr indent="355600" algn="just"/>
            <a:endParaRPr lang="ru-RU" sz="2400" dirty="0"/>
          </a:p>
          <a:p>
            <a:pPr indent="355600" algn="just"/>
            <a:r>
              <a:rPr lang="ru-RU" sz="2400" dirty="0" smtClean="0"/>
              <a:t>Дети </a:t>
            </a:r>
            <a:r>
              <a:rPr lang="ru-RU" sz="2400" dirty="0"/>
              <a:t>с нетерпением ждали, когда появится первый росток. В процессе создания огорода дети узнали о </a:t>
            </a:r>
            <a:r>
              <a:rPr lang="ru-RU" sz="2400" dirty="0" smtClean="0"/>
              <a:t>частях</a:t>
            </a:r>
            <a:r>
              <a:rPr lang="ru-RU" sz="2400" dirty="0"/>
              <a:t> </a:t>
            </a:r>
            <a:r>
              <a:rPr lang="ru-RU" sz="2400" dirty="0" smtClean="0"/>
              <a:t>растений.</a:t>
            </a:r>
          </a:p>
          <a:p>
            <a:pPr indent="355600" algn="just"/>
            <a:r>
              <a:rPr lang="ru-RU" sz="2400" dirty="0" smtClean="0"/>
              <a:t>С увлечением ухаживали </a:t>
            </a:r>
            <a:r>
              <a:rPr lang="ru-RU" sz="2400" dirty="0"/>
              <a:t>за ними: </a:t>
            </a:r>
            <a:r>
              <a:rPr lang="ru-RU" sz="2400" dirty="0" smtClean="0"/>
              <a:t>учились </a:t>
            </a:r>
            <a:r>
              <a:rPr lang="ru-RU" sz="2400" dirty="0"/>
              <a:t>рыхлить почву, правильно поливать растения. </a:t>
            </a:r>
          </a:p>
        </p:txBody>
      </p:sp>
    </p:spTree>
    <p:extLst>
      <p:ext uri="{BB962C8B-B14F-4D97-AF65-F5344CB8AC3E}">
        <p14:creationId xmlns:p14="http://schemas.microsoft.com/office/powerpoint/2010/main" val="130628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fs00.infourok.ru/images/doc/108/127752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3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23272"/>
            <a:ext cx="4123004" cy="3092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18574"/>
            <a:ext cx="3995935" cy="29969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2135" y="4005064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400" dirty="0"/>
              <a:t>Благодаря тесному сотрудничеству педагога с родителями и детьми огород получился интересным, красочным, эстетичным и радовал глаз педагогов, родителей и детей. Вот так выглядит наш огород!</a:t>
            </a:r>
          </a:p>
        </p:txBody>
      </p:sp>
    </p:spTree>
    <p:extLst>
      <p:ext uri="{BB962C8B-B14F-4D97-AF65-F5344CB8AC3E}">
        <p14:creationId xmlns:p14="http://schemas.microsoft.com/office/powerpoint/2010/main" val="19533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45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Танюшка</dc:creator>
  <cp:lastModifiedBy>Танюшка</cp:lastModifiedBy>
  <cp:revision>19</cp:revision>
  <dcterms:created xsi:type="dcterms:W3CDTF">2020-04-05T15:07:24Z</dcterms:created>
  <dcterms:modified xsi:type="dcterms:W3CDTF">2020-04-05T16:49:14Z</dcterms:modified>
</cp:coreProperties>
</file>