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58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16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16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4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57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60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52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27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27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05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439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9F66D-5BB8-4F92-9179-2533D7146FDE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74710-FD7E-4E1F-8DE0-D7B90234B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68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«Парад военной техники»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1377" y="4506813"/>
            <a:ext cx="9144000" cy="1655762"/>
          </a:xfrm>
        </p:spPr>
        <p:txBody>
          <a:bodyPr/>
          <a:lstStyle/>
          <a:p>
            <a:r>
              <a:rPr lang="ru-RU" dirty="0" smtClean="0"/>
              <a:t>Урок технологии в 3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53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3447" y="372209"/>
            <a:ext cx="10515600" cy="61152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пулеметы не строчат,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пушки грозные молчат,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 небе не клубится дым,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небо будет голубым,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бомбовозы по нему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прилетают ни к кому,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гибнут люди, города...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нужен на земле всегда!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не будет войны никогда!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спят спокойно города.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сирены пронзительный вой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звучит над моей головой.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не будет войны на планете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Никогда! Никогда! Никогда!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Что </a:t>
            </a:r>
            <a:r>
              <a:rPr lang="ru-RU" dirty="0"/>
              <a:t>нового узнали и чему научились при выполнении проекта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Выберите смайлик</a:t>
            </a:r>
            <a:endParaRPr lang="ru-RU" dirty="0"/>
          </a:p>
        </p:txBody>
      </p:sp>
      <p:pic>
        <p:nvPicPr>
          <p:cNvPr id="2052" name="Picture 4" descr="https://avatars.mds.yandex.net/get-pdb/1920375/d4a59115-0c50-4716-aa3f-7f0283ae186e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228" y="4440021"/>
            <a:ext cx="1971608" cy="197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1.wp.com/andrey-eltsov.ru/wp-content/uploads/2018/02/ZsZz-r7t8-dXx_d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430" y="4440021"/>
            <a:ext cx="2329019" cy="173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avatars.mds.yandex.net/get-zen_doc/1888335/pub_5cc820c924de2d00b2ddce67_5cc8230c3e66cc00af04a2e4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745" y="4581625"/>
            <a:ext cx="1712671" cy="171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68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Проект «Парад военной техники»</a:t>
            </a:r>
            <a:endParaRPr lang="ru-RU" dirty="0"/>
          </a:p>
        </p:txBody>
      </p:sp>
      <p:pic>
        <p:nvPicPr>
          <p:cNvPr id="1026" name="Picture 2" descr="http://school76-tmn.org.ru/sites/default/files/gallery/dscn3922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585" y="1966353"/>
            <a:ext cx="5426509" cy="406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0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62525" y="780789"/>
            <a:ext cx="1053966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Цель:</a:t>
            </a:r>
            <a:r>
              <a:rPr lang="ru-RU" sz="4000" dirty="0" smtClean="0"/>
              <a:t>   создать модели  боевой техники военных лет, направленные на патриотическое воспитание школьников, моделировать с помощью подручных материалов изделия, систематизировать  умения работать с бумагой, пластилином, оформлять изделия по собственному замыслу; расширить словарный запас учащихся.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4192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196" y="285583"/>
            <a:ext cx="10515600" cy="6182594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Пусть будет мир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                                                       Н</a:t>
            </a:r>
            <a:r>
              <a:rPr lang="ru-RU" i="1" dirty="0"/>
              <a:t>. </a:t>
            </a:r>
            <a:r>
              <a:rPr lang="ru-RU" i="1" dirty="0" smtClean="0"/>
              <a:t>Найденова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Пусть </a:t>
            </a:r>
            <a:r>
              <a:rPr lang="ru-RU" dirty="0"/>
              <a:t>пулеметы не строчат,</a:t>
            </a:r>
            <a:br>
              <a:rPr lang="ru-RU" dirty="0"/>
            </a:br>
            <a:r>
              <a:rPr lang="ru-RU" dirty="0"/>
              <a:t>И пушки грозные молчат,</a:t>
            </a:r>
            <a:br>
              <a:rPr lang="ru-RU" dirty="0"/>
            </a:br>
            <a:r>
              <a:rPr lang="ru-RU" dirty="0"/>
              <a:t>Пусть в небе не клубится дым,</a:t>
            </a:r>
            <a:br>
              <a:rPr lang="ru-RU" dirty="0"/>
            </a:br>
            <a:r>
              <a:rPr lang="ru-RU" dirty="0"/>
              <a:t>Пусть небо будет голубым,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Пусть </a:t>
            </a:r>
            <a:r>
              <a:rPr lang="ru-RU" dirty="0"/>
              <a:t>бомбовозы по нему</a:t>
            </a:r>
            <a:br>
              <a:rPr lang="ru-RU" dirty="0"/>
            </a:br>
            <a:r>
              <a:rPr lang="ru-RU" dirty="0"/>
              <a:t>Не прилетают ни к кому,</a:t>
            </a:r>
            <a:br>
              <a:rPr lang="ru-RU" dirty="0"/>
            </a:br>
            <a:r>
              <a:rPr lang="ru-RU" dirty="0"/>
              <a:t>Не гибнут люди, города...</a:t>
            </a:r>
            <a:br>
              <a:rPr lang="ru-RU" dirty="0"/>
            </a:br>
            <a:r>
              <a:rPr lang="ru-RU" dirty="0"/>
              <a:t>Мир нужен на земле всегда!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s://ds03.infourok.ru/uploads/ex/00d7/0002fa8e-d2c736cc/64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292" y="1857133"/>
            <a:ext cx="5442207" cy="408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22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* Словарная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Значение </a:t>
            </a:r>
            <a:r>
              <a:rPr lang="ru-RU" dirty="0" smtClean="0"/>
              <a:t>слов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Модель </a:t>
            </a:r>
            <a:r>
              <a:rPr lang="ru-RU" dirty="0"/>
              <a:t>– уменьшенная копия машины, не только повторяющая внешний вид, но и показывающая принцип ее работы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Изделие</a:t>
            </a:r>
            <a:r>
              <a:rPr lang="ru-RU" dirty="0"/>
              <a:t> – предмет или совокупность предметов, изготовленных из материалов, продуктов.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7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450" y="2002055"/>
            <a:ext cx="10515600" cy="391748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Что </a:t>
            </a:r>
            <a:r>
              <a:rPr lang="ru-RU" b="1" dirty="0"/>
              <a:t>вы </a:t>
            </a:r>
            <a:r>
              <a:rPr lang="ru-RU" b="1" dirty="0" smtClean="0"/>
              <a:t>знаете </a:t>
            </a:r>
            <a:r>
              <a:rPr lang="ru-RU" b="1" dirty="0"/>
              <a:t>о Великой Отечественной войне? </a:t>
            </a:r>
            <a:endParaRPr lang="ru-RU" b="1" i="1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Много </a:t>
            </a:r>
            <a:r>
              <a:rPr lang="ru-RU" dirty="0">
                <a:solidFill>
                  <a:srgbClr val="FF0000"/>
                </a:solidFill>
              </a:rPr>
              <a:t>лет прошло с тех пор, как закончилась Великая Отечественная война. Но мы помним героев, отдавших свою жизнь за Родину, за победу.</a:t>
            </a:r>
          </a:p>
          <a:p>
            <a:pPr marL="0" indent="0">
              <a:buNone/>
            </a:pPr>
            <a:r>
              <a:rPr lang="ru-RU" b="1" dirty="0" smtClean="0"/>
              <a:t>2. Есть </a:t>
            </a:r>
            <a:r>
              <a:rPr lang="ru-RU" b="1" dirty="0"/>
              <a:t>ли в вашей семье родственники, воевавшие в годы Великой Отечественной войне?</a:t>
            </a:r>
          </a:p>
          <a:p>
            <a:pPr marL="0" indent="0">
              <a:buNone/>
            </a:pPr>
            <a:r>
              <a:rPr lang="ru-RU" b="1" dirty="0" smtClean="0"/>
              <a:t>3. Когда </a:t>
            </a:r>
            <a:r>
              <a:rPr lang="ru-RU" b="1" dirty="0"/>
              <a:t>закончилась Великая Отечественная </a:t>
            </a:r>
            <a:r>
              <a:rPr lang="ru-RU" b="1" dirty="0" smtClean="0"/>
              <a:t>война?</a:t>
            </a:r>
          </a:p>
          <a:p>
            <a:pPr marL="0" indent="0">
              <a:buNone/>
            </a:pPr>
            <a:r>
              <a:rPr lang="ru-RU" b="1" dirty="0" smtClean="0"/>
              <a:t>4. Что </a:t>
            </a:r>
            <a:r>
              <a:rPr lang="ru-RU" b="1" dirty="0"/>
              <a:t>происходит в нашей стране каждый год 9 мая? </a:t>
            </a:r>
            <a:r>
              <a:rPr lang="ru-RU" b="1" i="1" dirty="0"/>
              <a:t> </a:t>
            </a:r>
            <a:endParaRPr lang="ru-RU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158114" y="616017"/>
            <a:ext cx="49741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Ответьте на вопросы: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6603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9699" y="295208"/>
            <a:ext cx="10515600" cy="6057466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1. Парад </a:t>
            </a:r>
            <a:r>
              <a:rPr lang="ru-RU" sz="4000" dirty="0"/>
              <a:t>военной техники бывает у нас в </a:t>
            </a:r>
            <a:r>
              <a:rPr lang="ru-RU" sz="4000" dirty="0" smtClean="0"/>
              <a:t>городе? </a:t>
            </a:r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2. А </a:t>
            </a:r>
            <a:r>
              <a:rPr lang="ru-RU" sz="4000" dirty="0"/>
              <a:t>где вы видели такой парад? </a:t>
            </a:r>
          </a:p>
          <a:p>
            <a:pPr marL="0" indent="0">
              <a:buNone/>
            </a:pPr>
            <a:r>
              <a:rPr lang="ru-RU" sz="4000" dirty="0" smtClean="0"/>
              <a:t>3. Какие </a:t>
            </a:r>
            <a:r>
              <a:rPr lang="ru-RU" sz="4000" dirty="0"/>
              <a:t>виды военной техники вы знаете?</a:t>
            </a:r>
          </a:p>
          <a:p>
            <a:pPr marL="0" indent="0">
              <a:buNone/>
            </a:pPr>
            <a:r>
              <a:rPr lang="ru-RU" sz="4000" dirty="0" smtClean="0"/>
              <a:t>4. Как </a:t>
            </a:r>
            <a:r>
              <a:rPr lang="ru-RU" sz="4000" dirty="0"/>
              <a:t>вы думаете, чем мы займемся сегодня на уроке?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5. Что </a:t>
            </a:r>
            <a:r>
              <a:rPr lang="ru-RU" sz="4000" dirty="0"/>
              <a:t>будем делать?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6. Цель </a:t>
            </a:r>
            <a:r>
              <a:rPr lang="ru-RU" sz="4000" dirty="0"/>
              <a:t>нашего урока?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02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Выберите сами к какой группе отнесете себя: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 группа – сконструировать танк - оригами</a:t>
            </a:r>
            <a:r>
              <a:rPr lang="ru-RU" i="1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 </a:t>
            </a:r>
            <a:r>
              <a:rPr lang="ru-RU" dirty="0"/>
              <a:t>группа – из бросового материала сконструировать   самолет Великой Отечественной войны.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 </a:t>
            </a:r>
            <a:r>
              <a:rPr lang="ru-RU" dirty="0"/>
              <a:t>группа – из пластилина слепить корабль.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 </a:t>
            </a:r>
            <a:r>
              <a:rPr lang="ru-RU" dirty="0"/>
              <a:t>группа – сконструировать «Катюшу» из спичечных коробков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Работа по группам</a:t>
            </a:r>
            <a:endParaRPr lang="ru-RU" b="1" dirty="0"/>
          </a:p>
        </p:txBody>
      </p:sp>
      <p:pic>
        <p:nvPicPr>
          <p:cNvPr id="3074" name="Picture 2" descr="https://fsd.multiurok.ru/html/2019/01/02/s_5c2d093f9410f/1040706_5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625" y="1457390"/>
            <a:ext cx="4111716" cy="28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fsd.multiurok.ru/html/2019/01/02/s_5c2d093f9410f/1040706_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493" y="3446982"/>
            <a:ext cx="3158154" cy="315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fsd.multiurok.ru/html/2019/01/02/s_5c2d093f9410f/1040706_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732" y="179444"/>
            <a:ext cx="3756915" cy="266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fsd.multiurok.ru/html/2019/01/02/s_5c2d093f9410f/1040706_3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09" y="3985927"/>
            <a:ext cx="3089201" cy="233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23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145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Проект «Парад военной техники»</vt:lpstr>
      <vt:lpstr> Проект «Парад военной техники»</vt:lpstr>
      <vt:lpstr>Презентация PowerPoint</vt:lpstr>
      <vt:lpstr>Презентация PowerPoint</vt:lpstr>
      <vt:lpstr>* Словарная работа.</vt:lpstr>
      <vt:lpstr>Презентация PowerPoint</vt:lpstr>
      <vt:lpstr>Презентация PowerPoint</vt:lpstr>
      <vt:lpstr>Выберите сами к какой группе отнесете себя:</vt:lpstr>
      <vt:lpstr>Работа по группам</vt:lpstr>
      <vt:lpstr>Презентация PowerPoint</vt:lpstr>
      <vt:lpstr>Рефлексия: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«Парад военной техники»</dc:title>
  <dc:creator>пользователь</dc:creator>
  <cp:lastModifiedBy>пользователь</cp:lastModifiedBy>
  <cp:revision>5</cp:revision>
  <dcterms:created xsi:type="dcterms:W3CDTF">2020-04-05T14:49:24Z</dcterms:created>
  <dcterms:modified xsi:type="dcterms:W3CDTF">2020-04-05T15:24:37Z</dcterms:modified>
</cp:coreProperties>
</file>