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2" r:id="rId4"/>
    <p:sldId id="263" r:id="rId5"/>
    <p:sldId id="258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276872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8820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основ безопасного поведения </a:t>
            </a:r>
            <a:r>
              <a:rPr lang="ru" sz="3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социуме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тематической недели </a:t>
            </a:r>
          </a:p>
          <a:p>
            <a:pPr algn="ctr"/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" sz="3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дорожной безопасности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171824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60648"/>
            <a:ext cx="6912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24744"/>
            <a:ext cx="756084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творчество:</a:t>
            </a:r>
          </a:p>
          <a:p>
            <a:pPr marL="342900" lvl="0" indent="-342900" algn="just">
              <a:spcBef>
                <a:spcPts val="0"/>
              </a:spcBef>
              <a:buAutoNum type="arabicPeriod"/>
            </a:pPr>
            <a:r>
              <a:rPr lang="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«Придумай новый дорожный знак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0"/>
              </a:spcBef>
              <a:buAutoNum type="arabicPeriod"/>
            </a:pPr>
            <a:r>
              <a:rPr lang="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Лепка: 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Машинки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0"/>
              </a:spcBef>
              <a:buAutoNum type="arabicPeriod"/>
            </a:pPr>
            <a:r>
              <a:rPr lang="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Аппликация: 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0"/>
              </a:spcBef>
            </a:pPr>
            <a:r>
              <a:rPr lang="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Моделирование:</a:t>
            </a:r>
          </a:p>
          <a:p>
            <a:pPr lvl="0" algn="just">
              <a:spcBef>
                <a:spcPts val="0"/>
              </a:spcBef>
            </a:pPr>
            <a:r>
              <a:rPr lang="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«Улица 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поселка Эммаусс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«Умный светофор</a:t>
            </a:r>
            <a:r>
              <a:rPr lang="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345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60648"/>
            <a:ext cx="6912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4428" y="958748"/>
            <a:ext cx="833514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литературы:</a:t>
            </a:r>
          </a:p>
          <a:p>
            <a:pPr lvl="0" algn="just">
              <a:spcBef>
                <a:spcPts val="0"/>
              </a:spcBef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Рыжова Е. «Транспорт большого города».              </a:t>
            </a:r>
          </a:p>
          <a:p>
            <a:pPr lvl="0" algn="just">
              <a:spcBef>
                <a:spcPts val="0"/>
              </a:spcBef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Серяков  «Улица, где все спешат». </a:t>
            </a:r>
          </a:p>
          <a:p>
            <a:pPr lvl="0" algn="just">
              <a:spcBef>
                <a:spcPts val="0"/>
              </a:spcBef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Тимофеев «Для пешеходов». </a:t>
            </a:r>
          </a:p>
          <a:p>
            <a:pPr lvl="0" algn="just">
              <a:spcBef>
                <a:spcPts val="0"/>
              </a:spcBef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Дорохон «Подземный переход». </a:t>
            </a:r>
          </a:p>
          <a:p>
            <a:pPr lvl="0" algn="just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Б.Житков «Светофор»</a:t>
            </a:r>
          </a:p>
          <a:p>
            <a:pPr lvl="0" algn="just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Волкова «Про правила дорожного движения»</a:t>
            </a:r>
          </a:p>
          <a:p>
            <a:pPr lvl="0" algn="just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Михалков «Три чудесных цвета», «Скверная история»</a:t>
            </a:r>
          </a:p>
          <a:p>
            <a:pPr lvl="0" algn="just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Дмоховский «Чудесный островок»</a:t>
            </a:r>
          </a:p>
          <a:p>
            <a:pPr lvl="0" algn="just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Кончаловская «Самокат»</a:t>
            </a:r>
          </a:p>
          <a:p>
            <a:pPr lvl="0" algn="just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Хурманёк «Перекрёсток»</a:t>
            </a:r>
          </a:p>
          <a:p>
            <a:pPr lvl="0" algn="just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О.Бедарев «Азбука безопасности»</a:t>
            </a:r>
          </a:p>
          <a:p>
            <a:pPr lvl="0" algn="just">
              <a:spcBef>
                <a:spcPts val="0"/>
              </a:spcBef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095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60648"/>
            <a:ext cx="6912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39902"/>
            <a:ext cx="833514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</a:t>
            </a:r>
          </a:p>
          <a:p>
            <a:pPr lvl="0" algn="just">
              <a:spcBef>
                <a:spcPts val="0"/>
              </a:spcBef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«Четвертый лишний», «Нельзя-можно», «Собери картинку», </a:t>
            </a:r>
          </a:p>
          <a:p>
            <a:pPr lvl="0" algn="just">
              <a:spcBef>
                <a:spcPts val="0"/>
              </a:spcBef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правильный светофор», «Почини светофор», «Найди такой знак», 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«Угадай-ка», «Наша улица», «Логическая дорожки», «Будь внимательным», «Доскажи словечко»,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«Найди правильное решение».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т.д.</a:t>
            </a:r>
          </a:p>
          <a:p>
            <a:pPr lvl="0" algn="ctr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игры: </a:t>
            </a:r>
          </a:p>
          <a:p>
            <a:pPr lvl="0" algn="just">
              <a:spcBef>
                <a:spcPts val="0"/>
              </a:spcBef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«Ты сегодня пешеход», «Маленький шофёр», 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«ГИБДД», «Поездка на дачу»</a:t>
            </a:r>
          </a:p>
          <a:p>
            <a:pPr lvl="0" algn="ctr">
              <a:spcBef>
                <a:spcPts val="0"/>
              </a:spcBef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игры:</a:t>
            </a:r>
          </a:p>
          <a:p>
            <a:pPr lvl="0" algn="just">
              <a:spcBef>
                <a:spcPts val="0"/>
              </a:spcBef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«Стоп, машина!», «Светофор» «Автобус», «ГИБДД», 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«Пешеходы и автомобили», «Дорожные знаки и автомобили».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3070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16632"/>
            <a:ext cx="6912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91828" y="793739"/>
            <a:ext cx="788042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 детей сформиров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ались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представлени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правилах дорожного движения.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 стали более осмотрительны на дорогах, внимательны, осторожны.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знали как вести себя в сложной ситуации на дороге.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тали проявлять инициативу в решении проблемных ситуаций на дороге.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нимательно слушают произведения художественной литературы, следят за развитием сюжета, активно вступают в беседу.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стали выстраивать сюжетно-ролевую игру.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нают номер вызова полиции </a:t>
            </a:r>
            <a:r>
              <a:rPr lang="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Знают какую информацию нужно и можно сообщать по    телефону.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Знают безопасные места 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игр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spcBef>
                <a:spcPts val="0"/>
              </a:spcBef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7217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41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34406" y="0"/>
            <a:ext cx="6912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8001" y="651073"/>
            <a:ext cx="8335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0A1C7D0-BD59-422E-972E-8EFBF840DF7F}"/>
              </a:ext>
            </a:extLst>
          </p:cNvPr>
          <p:cNvSpPr txBox="1"/>
          <p:nvPr/>
        </p:nvSpPr>
        <p:spPr>
          <a:xfrm>
            <a:off x="1634405" y="659656"/>
            <a:ext cx="6414219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Наблюдение 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Опросы  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 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Разгадывание ребусов, кроссвордов, отгадывание загадок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Создание,разбор и решение проблемных ситуаций 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альбомов по теме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р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исунк</a:t>
            </a:r>
            <a:r>
              <a:rPr lang="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Обсуждение литературных произведений 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Творческие задания</a:t>
            </a:r>
          </a:p>
          <a:p>
            <a:pPr marL="342900" lvl="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2982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8002" y="0"/>
            <a:ext cx="83351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8001" y="651073"/>
            <a:ext cx="8335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0A1C7D0-BD59-422E-972E-8EFBF840DF7F}"/>
              </a:ext>
            </a:extLst>
          </p:cNvPr>
          <p:cNvSpPr txBox="1"/>
          <p:nvPr/>
        </p:nvSpPr>
        <p:spPr>
          <a:xfrm>
            <a:off x="1085075" y="558215"/>
            <a:ext cx="7846604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1.ФГОС ДО. Приказ № 1155 от 17.10.13г.</a:t>
            </a:r>
          </a:p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2.Интернет-ресурс: 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maam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obrazobanie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zanyatiya-po-obzh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doshkolenok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– Сайт для воспитателей ДОУ и родителей.</a:t>
            </a:r>
          </a:p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 Лыкова И.А., Шипунова   «Азбука безопасного поведения и общения », М.: Издательский дом «Цветной мир», 2013.</a:t>
            </a:r>
          </a:p>
          <a:p>
            <a:pPr lvl="0"/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5.А.К. Бондаренко «Дидактические игры в детском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саду»М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Просвящение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, 1991.</a:t>
            </a:r>
            <a:endParaRPr lang="ru" sz="2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К.Ю. Белая «Как обеспечить безопасность дошкольников», М: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Просвещение. 2006.</a:t>
            </a:r>
          </a:p>
          <a:p>
            <a:pPr lvl="0"/>
            <a:r>
              <a:rPr lang="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В.А. Добряков «Три сигнала светофора»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М.: Просвещение, 2003 г.</a:t>
            </a:r>
            <a:endParaRPr lang="ru" sz="2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А.Я. Якупов «Мы по улице идём»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М.: «Просвещение», 2005.</a:t>
            </a:r>
            <a:endParaRPr lang="ru" sz="2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9. Э.Я. Степанова «Дошкольникам о правилах дорожного движения»,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М.: «Просвещение», 2010.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5987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8128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4540253" cy="3405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9380" y="428604"/>
            <a:ext cx="4494620" cy="5992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user\Desktop\i (2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42852"/>
            <a:ext cx="4333868" cy="2956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4375540" cy="5834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i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785794"/>
            <a:ext cx="4393438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i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4286280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user\Desktop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643437" y="857233"/>
            <a:ext cx="4357717" cy="5810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836712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Актуальность проекта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132856"/>
            <a:ext cx="832040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rgbClr val="61625E"/>
              </a:buClr>
            </a:pPr>
            <a:r>
              <a:rPr lang="ru-RU" sz="3200" spc="3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основ безопасного поведения в социуме является одной из задач образовательной области социально-коммуникативного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xmlns="" val="759453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i (2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142984"/>
            <a:ext cx="3303980" cy="4405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user\Desktop\i (2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0020" y="0"/>
            <a:ext cx="3303980" cy="4405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user\Desktop\i (2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285992"/>
            <a:ext cx="3357558" cy="4476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 (2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4536285" cy="6048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user\Desktop\i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42852"/>
            <a:ext cx="2928930" cy="3905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user\Desktop\i (1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286256"/>
            <a:ext cx="3238485" cy="2428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3" y="-119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33265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Актуальность проекта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1412776"/>
            <a:ext cx="832040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rgbClr val="61625E"/>
              </a:buClr>
            </a:pPr>
            <a:r>
              <a:rPr lang="ru" sz="3200" spc="3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нашей стране, как и во всём мире, увеличивается число дорожно-транспортных происшествий. По статистики за </a:t>
            </a:r>
            <a:r>
              <a:rPr lang="ru" sz="3200" spc="3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" sz="3200" spc="3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в Тверской области каждой десятой жертвой ДТП является ребёнок. Часто это связано с несоблюдением правил дорожного движения, их незнанием.</a:t>
            </a:r>
            <a:endParaRPr lang="ru-RU" sz="3200" spc="3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908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33265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Актуальность проекта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1268760"/>
            <a:ext cx="832040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rgbClr val="61625E"/>
              </a:buClr>
            </a:pPr>
            <a:r>
              <a:rPr lang="ru" sz="3200" spc="3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мало считаются с реальными опасностями на дороге, так как недооценивают собственные возможности, считая себя ловкими и быстрыми. У них ещё не </a:t>
            </a:r>
            <a:r>
              <a:rPr lang="ru" sz="3200" spc="3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выработалась способность </a:t>
            </a:r>
            <a:r>
              <a:rPr lang="ru" sz="3200" spc="3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предвидеть </a:t>
            </a:r>
            <a:r>
              <a:rPr lang="ru" sz="3200" spc="3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возникновения </a:t>
            </a:r>
            <a:r>
              <a:rPr lang="ru" sz="3200" spc="3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опасности в быстро меняющейся дорожной обстановке, поэтому важно научить детей дорожной грамоте, правилам поведения на улице.</a:t>
            </a:r>
            <a:endParaRPr lang="ru-RU" sz="3200" spc="3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625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78413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Цель проекта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24744"/>
            <a:ext cx="79208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Систематизировать знания детей по правилам дорожного движения, привить навыки безопасного поведения на улицах города, во дворе и городском транспорте, соблюдать и осознанно выполнять правила дорожного движения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4239013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60648"/>
            <a:ext cx="6912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задачи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4"/>
            <a:ext cx="7920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правилах</a:t>
            </a:r>
            <a:r>
              <a:rPr lang="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дорожного движения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у детей умение ответственно и осознанно относиться к сохранению своей жизни и здоровью.</a:t>
            </a:r>
          </a:p>
        </p:txBody>
      </p:sp>
    </p:spTree>
    <p:extLst>
      <p:ext uri="{BB962C8B-B14F-4D97-AF65-F5344CB8AC3E}">
        <p14:creationId xmlns:p14="http://schemas.microsoft.com/office/powerpoint/2010/main" xmlns="" val="3993374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282" y="27581"/>
            <a:ext cx="91972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260648"/>
            <a:ext cx="7632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адачи</a:t>
            </a:r>
            <a:r>
              <a:rPr lang="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проектной деятельности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54666"/>
            <a:ext cx="8335143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Изучить ФГОС ДО и методическую литературу по теме проекта.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методы, формы работы с детьми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 возраста, направленные на формирование основ безопасного поведения на дороге.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Спланировать предметно-развивающую среду для детей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по теме проекта.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§"/>
            </a:pP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и спланировать возможные формы взаимодействия работы с родителями по теме проекта.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§"/>
            </a:pP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картотеку проблемных ситуаций</a:t>
            </a:r>
            <a:r>
              <a:rPr lang="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картотеку дидактических игр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518953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47589" y="260648"/>
            <a:ext cx="69127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проекта</a:t>
            </a:r>
            <a:endParaRPr lang="ru-RU" sz="32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08857" y="980728"/>
            <a:ext cx="8335143" cy="477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Комплексно-тематическое планирование по теме « 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дорожной безопасности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направленное на формирование основ безопасного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</a:t>
            </a:r>
            <a:r>
              <a:rPr lang="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дороге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. </a:t>
            </a:r>
            <a:endParaRPr lang="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НОД «В </a:t>
            </a:r>
            <a:r>
              <a:rPr lang="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стране</a:t>
            </a:r>
            <a:r>
              <a:rPr lang="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Светофорчика».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проблемных ситуаций  для детей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возраста.</a:t>
            </a:r>
            <a:endParaRPr lang="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</a:t>
            </a: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игр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возраста.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по теме «Безопасность детей – в  наших руках».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Сценарий развлечения «Дорожная азбука».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4949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60648"/>
            <a:ext cx="6912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68760"/>
            <a:ext cx="804711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 и экскурсии по улицам, к перекрёстку.</a:t>
            </a:r>
          </a:p>
          <a:p>
            <a:pPr marL="342900" lvl="0" indent="-3429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действиями пешеходов. Разбор  опасных ситуаций на дороге, перекрёстке.</a:t>
            </a:r>
          </a:p>
          <a:p>
            <a:pPr marL="342900" lvl="0" indent="-3429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иллюстраций, картинок по теме проекта.</a:t>
            </a:r>
          </a:p>
          <a:p>
            <a:pPr marL="342900" lvl="0" indent="-3429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со схемами,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макетами города и дороги.</a:t>
            </a:r>
            <a:endParaRPr lang="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с инспектором ГИБДД.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33761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157</TotalTime>
  <Words>740</Words>
  <Application>Microsoft Office PowerPoint</Application>
  <PresentationFormat>Экран (4:3)</PresentationFormat>
  <Paragraphs>94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</dc:creator>
  <cp:lastModifiedBy>user</cp:lastModifiedBy>
  <cp:revision>34</cp:revision>
  <dcterms:created xsi:type="dcterms:W3CDTF">2018-10-11T04:25:45Z</dcterms:created>
  <dcterms:modified xsi:type="dcterms:W3CDTF">2020-04-05T12:57:06Z</dcterms:modified>
</cp:coreProperties>
</file>