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BA2FC-DB70-D94A-9410-AC28C0C3F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678CB6-942A-8141-A2F5-B4E8717856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E3E568-C1A6-2E46-91B1-7CCB73981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6585BC-679D-A64A-A8E4-A1E3B695D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2E3CBF-653F-AA4C-B909-DF880BA6A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5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1A100-D3B9-2744-9D25-1F949BDB7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BE4D03-0A24-CB41-918E-51B68BE34E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C3E7D0-3836-024C-8A0D-CEA04A5E5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86B855-05BD-0346-97EC-691ED231B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12F09A-23B3-154E-A2EB-0B2B79A7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641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4D74BC8-082C-3946-AC93-1FE2322401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015D928-2F49-E249-B70C-9B486A102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28B733-08CC-814E-BF4F-BE8862069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F56984-A179-2045-AD73-98A01A61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60B0B7-3191-BC49-8D42-614555CD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7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54139-E36B-2544-89D4-AB1959B6D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6C7160-60C7-4144-B62A-06F1B2CF5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053BEC-CEF8-CE47-9EE7-7282A887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EEF4AB-C2AE-0747-AC6C-BF093668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94732D-A022-264E-A04D-E444ABDC8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4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0B8EFE-5C84-A745-BDFB-01BE46BEC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9F4BF8-AAD9-A44C-B2E7-B47C4F29A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401BD3-E578-A946-A31D-2F43ADB5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44083E-1522-A049-A881-B999C7189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812A39-E6EE-FD41-8A3B-DF7442B47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659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5F95C0-7EE9-C242-9EF9-7B0BA448F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727838-10A0-1A48-8A19-A88CAF419A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91A978-08A1-3F48-94BF-7C0F6B1F4B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AE0CE9-3383-234F-A339-270806A79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D4477B-8B2C-E041-97CA-C23557B1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30C45D-9CF6-C94E-AE1F-567A44122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6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168DD-FD6C-4447-A246-BE49CA930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2B6764-9159-1D45-855C-72A395BD2F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EBCB7A-FCBE-C542-B1E0-B8B7C8173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080D8F2-CAF8-CB4D-BAC0-F1C062FBE5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4BEFE1A-B6B0-C64A-BBBB-16568BCB7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63FA286-21D1-5646-9E68-E3B5E09CA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6AB5405-4140-7D4E-A5D8-B77B57B04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0FA39B-783B-5944-B251-97458D428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228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FD81CB-1A8E-294E-A981-B08ACB051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748C949-FA93-E641-BD36-BE9495E13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F2F221F-3EA2-DA44-AEF3-A7B652423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2B0A977-5C85-144A-B59E-27BFF0D7F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42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987BBAD-29B5-664A-A323-DE5C10936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08FB2B0-A429-1446-9CFB-6C6A4684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003D3CE-74C3-494C-8C52-9D9DA0E2E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1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6ABB2-62AF-2640-83D0-C3C9C5BE7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AABF35-9222-994E-AB02-133CA59FA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E22D2B9-4E5A-714D-8D69-708C168D6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88C625-F236-4642-8658-5B8C00B34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51CC77-C00E-CD4B-A348-D6A3AA6CB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30F578-F69F-DE48-A7CB-7BEF9B606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00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1AA39-6A9E-0D4B-AC9B-F559ED9EF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ECF0134-8B67-EB42-B435-1CC3DEBA7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3F9EC0-CACA-BB4F-B922-1F2EAB9BC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62886A-3E01-7841-B38C-A3FD2A1DA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042A0F-52B2-2746-98F7-5233AA5AB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C58771-972A-284B-B171-6FDCEF88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889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32DCC9-C6AB-EC40-B39C-2A4CD5C73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711FE2-6A7C-B54A-8DC6-42746EB30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5E5062-23B3-C840-A052-E31C1F83F1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FA11B-247F-284B-A856-09DFAA475476}" type="datetimeFigureOut">
              <a:rPr lang="ru-RU"/>
              <a:t>14.11.2019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B6AB52-F5BA-D344-BBA7-01CA45166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6453CE-C7C3-EA4D-8738-7DDCF98CF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0238A-D1BB-1643-85E9-2E3A2F75A24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9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 /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896F3-3F4F-EA4E-9FAF-2E663AE9DB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7E4931A-7C65-584E-A817-48A2F17D01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8F74E2C-540D-2449-BCFF-03A5FB3A0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1066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51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E40CB0-55E9-CF43-8678-51E075DC7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9AE838E-9138-7345-846C-9E6C597532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50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4CE42-181F-FC4C-977E-3005DBA75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BDE4A03-A374-DA4B-8E87-132F66CCC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42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BA380-C01A-FF46-B529-C0CC40C56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2304B20-CF75-7944-B7B0-7A87B0DAF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5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7D1754-1939-5B4C-B9D7-0DB0CA4DB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249E778-3EB2-7640-A507-680BCAA2B6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66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FB36D8-7FFF-844D-AD91-0E5A73654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D31A1EB-5E02-E04D-819A-6CE7D031F4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962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538DD6-6C55-1144-89D4-3EAD250E4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24A7D18-5558-F749-87F0-052CF79DEF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34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60AAF4-8081-F444-8771-31861365B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733F760-6038-1645-8FA3-32F674A59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9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70BD9B-9641-8541-8BAC-343AB1C22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29AF821-579D-6D4A-A4FF-105210D896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76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C40044-FCFE-A642-A626-9F7FC6068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1EA803D-034D-284E-80E4-0CAF8478D8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13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3B344-5A3C-C84E-8ACE-9C0798CE0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D3385CA-CC27-1D41-BF8C-928218E172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3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350D5F-FE3E-2F46-8687-8815B8F9C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81276CB-D94F-7746-870E-D92599F4C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32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591A4-E598-5E40-9A0A-12FA2E61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84E182E-C96F-2643-95BC-30F95D36C8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68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47598E-3610-9E40-A93A-2D6D174F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6653249-670F-C147-BF6E-7290F4146E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56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FE373-0A9C-8743-88D0-64CB5738E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D1B78CE-FC4B-DC4D-B353-2D05CBECC0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440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1391A-F6CD-B242-A73F-D40398F40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C0063D4-B607-164A-8C75-AD6550EDB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640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8B6F1A-4CE9-2744-928F-0077341C7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DC481AE-7B95-6B46-85CE-6DDD1EFD30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094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8D40F-6245-AD42-8343-A4D749DE2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69B834DE-FB21-C24A-9073-5F2C10424E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679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CB7C3-25AA-184B-9F70-893C30D34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1342128-8EFD-5E42-87DE-F905106F04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961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7024D-6AA7-FF4A-AAE9-827F491D2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78C5070-C0D7-F14E-855E-F8B701DC5F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83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34DFD-C58C-7E42-950D-3B170F227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714D7CE-AB57-D140-B29F-DB3406C31E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4" y="0"/>
            <a:ext cx="113228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93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3DE2C-AA37-6B4B-B73B-844742557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6136391-3E82-5046-ABD3-BFD4789B4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30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9691D7-397C-D347-A30E-FB685C275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4FD3EF4-1323-FB4D-87BC-9DC76838B6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57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2B6EB-249F-1643-8F4B-0A3FC2EF9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F6F2B6F-F181-624D-A2B5-55273F1F1D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D680F2-6E5D-E147-965E-2CD3B98D50F2}"/>
              </a:ext>
            </a:extLst>
          </p:cNvPr>
          <p:cNvSpPr txBox="1"/>
          <p:nvPr/>
        </p:nvSpPr>
        <p:spPr>
          <a:xfrm>
            <a:off x="3643313" y="732234"/>
            <a:ext cx="4964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/>
              <a:t>ЗАДАЧИ</a:t>
            </a:r>
            <a:r>
              <a:rPr lang="ru-RU" b="1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78647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45286F-B355-1042-A518-1C2DBA82E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3CCE050-D674-804E-8B32-696BCD3E99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35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3EE4B-4E8D-1C49-8294-9C6D67E0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56869E7-D113-6641-A827-9EA2643D99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047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58659-43A8-824D-B8BA-B1552AE69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7F19F0D-7D81-9D40-BC7F-D4F47C1190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229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06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27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Неизвестный пользователь</dc:creator>
  <cp:lastModifiedBy>Неизвестный пользователь</cp:lastModifiedBy>
  <cp:revision>1</cp:revision>
  <dcterms:created xsi:type="dcterms:W3CDTF">2019-11-14T06:03:40Z</dcterms:created>
  <dcterms:modified xsi:type="dcterms:W3CDTF">2019-11-14T06:38:49Z</dcterms:modified>
</cp:coreProperties>
</file>