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309" r:id="rId3"/>
    <p:sldId id="294" r:id="rId4"/>
    <p:sldId id="293" r:id="rId5"/>
    <p:sldId id="300" r:id="rId6"/>
    <p:sldId id="301" r:id="rId7"/>
    <p:sldId id="310" r:id="rId8"/>
    <p:sldId id="311" r:id="rId9"/>
    <p:sldId id="305" r:id="rId10"/>
    <p:sldId id="312" r:id="rId11"/>
    <p:sldId id="306" r:id="rId12"/>
    <p:sldId id="307" r:id="rId13"/>
    <p:sldId id="30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66FFFF"/>
    <a:srgbClr val="00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2" autoAdjust="0"/>
    <p:restoredTop sz="94660"/>
  </p:normalViewPr>
  <p:slideViewPr>
    <p:cSldViewPr>
      <p:cViewPr varScale="1">
        <p:scale>
          <a:sx n="110" d="100"/>
          <a:sy n="110" d="100"/>
        </p:scale>
        <p:origin x="-18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AA18BD-0840-4DA0-B4F7-A0147BB57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2EA99-E666-40B3-AF09-2243F91EC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68E17-0137-45D1-B4CD-B8ADB039D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4815-0F72-4697-BB6F-0804D4E76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BD9D70-248F-4BC0-BB90-827CB3DF3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CA53F-AA4D-4991-B137-D85D6228FB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3B659E-2887-4831-B851-117E9BA66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97E3-55D8-4004-8A8C-56619CD59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0F4861-B0BF-40BB-A7A3-7D03CF021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F9E334-AE91-4B84-8FC4-E187C295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ED5134-0D24-42B4-9B2E-8512FC110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FB879EBD-DF91-4696-9A4F-E9FBAF9DE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1" r:id="rId2"/>
    <p:sldLayoutId id="2147483697" r:id="rId3"/>
    <p:sldLayoutId id="2147483692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187450" y="188913"/>
            <a:ext cx="7521575" cy="302418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Муниципальное бюджетное общеобразовательное учреждение</a:t>
            </a:r>
            <a:b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 «Средняя общеобразовательная  школа № 10»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Arial Unicode MS" pitchFamily="34" charset="-128"/>
              </a:rPr>
              <a:t>Тема проекта:</a:t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Arial Unicode MS" pitchFamily="34" charset="-128"/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latin typeface="Arial Unicode MS" pitchFamily="34" charset="-128"/>
              </a:rPr>
              <a:t>______________________</a:t>
            </a:r>
          </a:p>
        </p:txBody>
      </p:sp>
      <p:sp>
        <p:nvSpPr>
          <p:cNvPr id="2055" name="Rectangle 7"/>
          <p:cNvSpPr>
            <a:spLocks noRot="1" noChangeArrowheads="1"/>
          </p:cNvSpPr>
          <p:nvPr/>
        </p:nvSpPr>
        <p:spPr bwMode="auto">
          <a:xfrm>
            <a:off x="1619250" y="3933825"/>
            <a:ext cx="70167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Автор проекта:</a:t>
            </a:r>
            <a:b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</a:b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ученик МБОУ СОШ № 10</a:t>
            </a:r>
            <a:b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</a:br>
            <a: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 ________ класса</a:t>
            </a:r>
            <a:br>
              <a:rPr lang="ru-RU" sz="2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Ф.И.</a:t>
            </a:r>
            <a:r>
              <a:rPr lang="ru-RU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Пути получения профессии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7848600" cy="4910138"/>
          </a:xfrm>
        </p:spPr>
        <p:txBody>
          <a:bodyPr/>
          <a:lstStyle/>
          <a:p>
            <a:r>
              <a:rPr lang="ru-RU" sz="2400" i="1" smtClean="0"/>
              <a:t>Перечислить 3-4 варианта путей получения профессии с указанием уровня, вида и формы профессионального образования.</a:t>
            </a:r>
            <a:endParaRPr lang="ru-RU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План подготовки к профессиональной карьере</a:t>
            </a:r>
            <a:endParaRPr lang="ru-RU" sz="31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026" name="Diagram 24"/>
          <p:cNvGraphicFramePr>
            <a:graphicFrameLocks/>
          </p:cNvGraphicFramePr>
          <p:nvPr>
            <p:ph idx="1"/>
          </p:nvPr>
        </p:nvGraphicFramePr>
        <p:xfrm>
          <a:off x="468313" y="1412875"/>
          <a:ext cx="8323262" cy="5157788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rgbClr val="66FFFF"/>
                </a:solidFill>
                <a:latin typeface="Tahoma" pitchFamily="34" charset="0"/>
              </a:rPr>
              <a:t>Вывод</a:t>
            </a:r>
            <a:endParaRPr lang="ru-RU" sz="3200" smtClean="0">
              <a:solidFill>
                <a:srgbClr val="66FFFF"/>
              </a:solidFill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8135938" cy="4910138"/>
          </a:xfrm>
        </p:spPr>
        <p:txBody>
          <a:bodyPr/>
          <a:lstStyle/>
          <a:p>
            <a:r>
              <a:rPr lang="ru-RU" sz="2400" i="1" smtClean="0"/>
              <a:t>Были ли выполнены поставленные цели и задачи.</a:t>
            </a:r>
          </a:p>
          <a:p>
            <a:r>
              <a:rPr lang="ru-RU" sz="2400" i="1" smtClean="0"/>
              <a:t>Что нового узнали об изучаемой профессии.</a:t>
            </a:r>
          </a:p>
          <a:p>
            <a:r>
              <a:rPr lang="ru-RU" sz="2400" i="1" smtClean="0"/>
              <a:t>Подходит ли вам изучаемая профессия.</a:t>
            </a:r>
          </a:p>
          <a:p>
            <a:r>
              <a:rPr lang="ru-RU" sz="2400" i="1" smtClean="0"/>
              <a:t>Над чем вам необходимо работать, какие качества необходимо развивать.</a:t>
            </a:r>
          </a:p>
          <a:p>
            <a:r>
              <a:rPr lang="ru-RU" sz="2400" i="1" smtClean="0"/>
              <a:t>Что вам предстоит сделать, чтобы успешно построить профессиональную карьеру.</a:t>
            </a:r>
          </a:p>
          <a:p>
            <a:endParaRPr lang="ru-RU" sz="2400" i="1" smtClean="0"/>
          </a:p>
          <a:p>
            <a:pPr>
              <a:buFont typeface="Wingdings" pitchFamily="2" charset="2"/>
              <a:buNone/>
            </a:pPr>
            <a:endParaRPr lang="ru-RU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9525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Используемая литература, источники информации</a:t>
            </a:r>
            <a:endParaRPr lang="ru-RU" sz="31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412875"/>
            <a:ext cx="7993063" cy="4694238"/>
          </a:xfrm>
        </p:spPr>
        <p:txBody>
          <a:bodyPr/>
          <a:lstStyle/>
          <a:p>
            <a:r>
              <a:rPr lang="ru-RU" sz="2400" i="1" smtClean="0"/>
              <a:t>Перечислите литературу, ссылки на интернет источники и другие, которые вы использовали при работе над проектом.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44475"/>
            <a:ext cx="8820150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Цели и задачи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8280400" cy="4910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i="1" smtClean="0"/>
              <a:t>Перечислите цели и задачи, которые вы ставите перед своим проектом.</a:t>
            </a:r>
          </a:p>
          <a:p>
            <a:pPr>
              <a:lnSpc>
                <a:spcPct val="80000"/>
              </a:lnSpc>
            </a:pPr>
            <a:r>
              <a:rPr lang="ru-RU" sz="2400" i="1" smtClean="0"/>
              <a:t>Например. Цель: подтвердить, что выбранная профессия вам подходит. </a:t>
            </a:r>
            <a:r>
              <a:rPr lang="ru-RU" sz="2400" i="1" smtClean="0">
                <a:solidFill>
                  <a:schemeClr val="folHlink"/>
                </a:solidFill>
              </a:rPr>
              <a:t>Или: </a:t>
            </a:r>
            <a:r>
              <a:rPr lang="ru-RU" sz="2400" i="1" smtClean="0"/>
              <a:t>подробно изучить профессию …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                 Задачи: 1. Проанализировать выбранную профессию.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2. Изучить свои личные качества и требования выбранной профессии к человеку.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3. Выяснить, как можно получить выбранную профессию.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4. Выделить основные шаги к достижению профессиональной карьеры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                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736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smtClean="0">
                <a:solidFill>
                  <a:schemeClr val="tx1"/>
                </a:solidFill>
                <a:latin typeface="Tahoma" pitchFamily="34" charset="0"/>
              </a:rPr>
              <a:t>Название профессии, которую будете рассматривать в проекте</a:t>
            </a:r>
            <a:endParaRPr lang="ru-RU" sz="2800" i="1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267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4968875" cy="4910138"/>
          </a:xfrm>
        </p:spPr>
        <p:txBody>
          <a:bodyPr/>
          <a:lstStyle/>
          <a:p>
            <a:r>
              <a:rPr lang="ru-RU" sz="2400" i="1" smtClean="0"/>
              <a:t>Описание содержания деятельности</a:t>
            </a:r>
            <a:r>
              <a:rPr lang="ru-RU" sz="2400" smtClean="0"/>
              <a:t> </a:t>
            </a:r>
            <a:r>
              <a:rPr lang="ru-RU" sz="2400" i="1" smtClean="0"/>
              <a:t>профессии (чем занимается специалист, основные операции, виды деятельности)</a:t>
            </a:r>
          </a:p>
        </p:txBody>
      </p:sp>
      <p:sp>
        <p:nvSpPr>
          <p:cNvPr id="11268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6011863" y="1196975"/>
            <a:ext cx="2833687" cy="4899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i="1" smtClean="0"/>
              <a:t>Рисунок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635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Профессионально важные качества</a:t>
            </a:r>
            <a:endParaRPr lang="ru-RU" sz="3200" smtClean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12291" name="Rectangle 6"/>
          <p:cNvSpPr>
            <a:spLocks noGrp="1" noRot="1" noChangeArrowheads="1"/>
          </p:cNvSpPr>
          <p:nvPr>
            <p:ph sz="half" idx="1"/>
          </p:nvPr>
        </p:nvSpPr>
        <p:spPr>
          <a:xfrm>
            <a:off x="838200" y="1196975"/>
            <a:ext cx="7837488" cy="3311525"/>
          </a:xfrm>
        </p:spPr>
        <p:txBody>
          <a:bodyPr/>
          <a:lstStyle/>
          <a:p>
            <a:r>
              <a:rPr lang="ru-RU" sz="2400" i="1" smtClean="0"/>
              <a:t>Перечень основных ПВК выбранной профессии</a:t>
            </a:r>
          </a:p>
        </p:txBody>
      </p:sp>
      <p:sp>
        <p:nvSpPr>
          <p:cNvPr id="12292" name="Rectangle 7"/>
          <p:cNvSpPr>
            <a:spLocks noGrp="1" noRot="1" noChangeArrowheads="1"/>
          </p:cNvSpPr>
          <p:nvPr>
            <p:ph sz="half" idx="2"/>
          </p:nvPr>
        </p:nvSpPr>
        <p:spPr>
          <a:xfrm>
            <a:off x="827088" y="5157788"/>
            <a:ext cx="8018462" cy="1295400"/>
          </a:xfrm>
        </p:spPr>
        <p:txBody>
          <a:bodyPr/>
          <a:lstStyle/>
          <a:p>
            <a:r>
              <a:rPr lang="ru-RU" sz="2400" i="1" smtClean="0"/>
              <a:t>Основные медицинские противопоказания к профессии</a:t>
            </a:r>
          </a:p>
        </p:txBody>
      </p:sp>
      <p:sp>
        <p:nvSpPr>
          <p:cNvPr id="57352" name="Rectangle 8"/>
          <p:cNvSpPr>
            <a:spLocks noRot="1" noChangeArrowheads="1"/>
          </p:cNvSpPr>
          <p:nvPr/>
        </p:nvSpPr>
        <p:spPr bwMode="auto">
          <a:xfrm>
            <a:off x="611188" y="4581525"/>
            <a:ext cx="83851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Медицинские противопоказания</a:t>
            </a:r>
            <a:endParaRPr lang="ru-RU" sz="2400" b="1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44475"/>
            <a:ext cx="8820150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Мои личные особенности и возможности</a:t>
            </a:r>
            <a:endParaRPr lang="ru-RU" sz="31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8135938" cy="4910138"/>
          </a:xfrm>
        </p:spPr>
        <p:txBody>
          <a:bodyPr/>
          <a:lstStyle/>
          <a:p>
            <a:r>
              <a:rPr lang="ru-RU" sz="2400" i="1" smtClean="0"/>
              <a:t>Краткая самохарактеристика личностных психологических особенностей и возможностей по результатам психологических методик, самонаблюдений, бесед с окружающими людьми (перечень качеств, способностей, интересов)</a:t>
            </a:r>
            <a:endParaRPr lang="ru-RU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662988" cy="10810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Вывод о соответствии личных качеств требованиям профессии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2754" name="Group 50"/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439150" cy="4714876"/>
        </p:xfrm>
        <a:graphic>
          <a:graphicData uri="http://schemas.openxmlformats.org/drawingml/2006/table">
            <a:tbl>
              <a:tblPr/>
              <a:tblGrid>
                <a:gridCol w="4219575"/>
                <a:gridCol w="421957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Это соответствует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Над этим нужно работать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Возможные места работы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4968875" cy="4910138"/>
          </a:xfrm>
        </p:spPr>
        <p:txBody>
          <a:bodyPr/>
          <a:lstStyle/>
          <a:p>
            <a:r>
              <a:rPr lang="ru-RU" sz="2400" i="1" smtClean="0"/>
              <a:t>Перечислить возможные места работы по рассматриваемой профессии</a:t>
            </a:r>
            <a:endParaRPr lang="ru-RU" sz="2400" smtClean="0"/>
          </a:p>
        </p:txBody>
      </p:sp>
      <p:sp>
        <p:nvSpPr>
          <p:cNvPr id="15364" name="Rectangle 4"/>
          <p:cNvSpPr>
            <a:spLocks noGrp="1" noRot="1" noChangeArrowheads="1"/>
          </p:cNvSpPr>
          <p:nvPr>
            <p:ph sz="half" idx="2"/>
          </p:nvPr>
        </p:nvSpPr>
        <p:spPr>
          <a:xfrm>
            <a:off x="6011863" y="1196975"/>
            <a:ext cx="2833687" cy="4899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i="1" smtClean="0"/>
              <a:t>Рисунок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36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Востребованность профессии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539750" y="1196975"/>
            <a:ext cx="7993063" cy="4910138"/>
          </a:xfrm>
        </p:spPr>
        <p:txBody>
          <a:bodyPr/>
          <a:lstStyle/>
          <a:p>
            <a:r>
              <a:rPr lang="ru-RU" sz="2400" i="1" smtClean="0"/>
              <a:t>Отразить уровень востребованность рассматриваемой профессии на основе анализа данных Центра занятости, газет с вакансиями.</a:t>
            </a:r>
          </a:p>
          <a:p>
            <a:r>
              <a:rPr lang="ru-RU" sz="2400" i="1" smtClean="0"/>
              <a:t>Отразите, что вы будете делать, если ваша профессии не является востребованной.</a:t>
            </a:r>
            <a:endParaRPr lang="ru-RU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921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tx2">
                    <a:satMod val="130000"/>
                  </a:schemeClr>
                </a:solidFill>
                <a:latin typeface="Tahoma" pitchFamily="34" charset="0"/>
              </a:rPr>
              <a:t>Профессия с разных сторон</a:t>
            </a:r>
            <a:endParaRPr lang="ru-RU" sz="3200" smtClean="0">
              <a:solidFill>
                <a:schemeClr val="tx2">
                  <a:satMod val="13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6837" name="Group 37"/>
          <p:cNvGraphicFramePr>
            <a:graphicFrameLocks noGrp="1"/>
          </p:cNvGraphicFramePr>
          <p:nvPr>
            <p:ph idx="1"/>
          </p:nvPr>
        </p:nvGraphicFramePr>
        <p:xfrm>
          <a:off x="468313" y="1052513"/>
          <a:ext cx="8366125" cy="5329238"/>
        </p:xfrm>
        <a:graphic>
          <a:graphicData uri="http://schemas.openxmlformats.org/drawingml/2006/table">
            <a:tbl>
              <a:tblPr/>
              <a:tblGrid>
                <a:gridCol w="4183062"/>
                <a:gridCol w="418306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Преимущества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Недостатки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1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323</TotalTime>
  <Words>323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Corbel</vt:lpstr>
      <vt:lpstr>Wingdings 2</vt:lpstr>
      <vt:lpstr>Verdana</vt:lpstr>
      <vt:lpstr>Calibri</vt:lpstr>
      <vt:lpstr>Gill Sans MT</vt:lpstr>
      <vt:lpstr>Arial Unicode MS</vt:lpstr>
      <vt:lpstr>Tahoma</vt:lpstr>
      <vt:lpstr>Comic Sans MS</vt:lpstr>
      <vt:lpstr>Wingdings</vt:lpstr>
      <vt:lpstr>Солнцестояние</vt:lpstr>
      <vt:lpstr>Муниципальное бюджетное общеобразовательное учреждение  «Средняя общеобразовательная  школа № 10»   Тема проекта: ______________________</vt:lpstr>
      <vt:lpstr>Цели и задачи</vt:lpstr>
      <vt:lpstr>Название профессии, которую будете рассматривать в проекте</vt:lpstr>
      <vt:lpstr>Профессионально важные качества</vt:lpstr>
      <vt:lpstr>Мои личные особенности и возможности</vt:lpstr>
      <vt:lpstr>Вывод о соответствии личных качеств требованиям профессии</vt:lpstr>
      <vt:lpstr>Возможные места работы</vt:lpstr>
      <vt:lpstr>Востребованность профессии</vt:lpstr>
      <vt:lpstr>Профессия с разных сторон</vt:lpstr>
      <vt:lpstr>Пути получения профессии</vt:lpstr>
      <vt:lpstr>План подготовки к профессиональной карьере</vt:lpstr>
      <vt:lpstr>Вывод</vt:lpstr>
      <vt:lpstr>Используемая литература, 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</dc:title>
  <dc:creator>User</dc:creator>
  <cp:lastModifiedBy>поиск</cp:lastModifiedBy>
  <cp:revision>13</cp:revision>
  <dcterms:created xsi:type="dcterms:W3CDTF">2010-09-19T11:45:41Z</dcterms:created>
  <dcterms:modified xsi:type="dcterms:W3CDTF">2020-04-05T03:33:08Z</dcterms:modified>
</cp:coreProperties>
</file>