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956" r:id="rId2"/>
  </p:sldMasterIdLst>
  <p:notesMasterIdLst>
    <p:notesMasterId r:id="rId15"/>
  </p:notesMasterIdLst>
  <p:handoutMasterIdLst>
    <p:handoutMasterId r:id="rId16"/>
  </p:handoutMasterIdLst>
  <p:sldIdLst>
    <p:sldId id="358" r:id="rId3"/>
    <p:sldId id="361" r:id="rId4"/>
    <p:sldId id="368" r:id="rId5"/>
    <p:sldId id="360" r:id="rId6"/>
    <p:sldId id="362" r:id="rId7"/>
    <p:sldId id="363" r:id="rId8"/>
    <p:sldId id="364" r:id="rId9"/>
    <p:sldId id="366" r:id="rId10"/>
    <p:sldId id="367" r:id="rId11"/>
    <p:sldId id="370" r:id="rId12"/>
    <p:sldId id="369" r:id="rId13"/>
    <p:sldId id="365" r:id="rId14"/>
  </p:sldIdLst>
  <p:sldSz cx="9144000" cy="6858000" type="screen4x3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00CC"/>
    <a:srgbClr val="FF0066"/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7966" autoAdjust="0"/>
  </p:normalViewPr>
  <p:slideViewPr>
    <p:cSldViewPr>
      <p:cViewPr>
        <p:scale>
          <a:sx n="98" d="100"/>
          <a:sy n="98" d="100"/>
        </p:scale>
        <p:origin x="-354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68F88C59-319B-4332-9A1D-2A62CFCB00D8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B16A41B8-7DC3-4DB6-84E4-E105629EAA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08869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968B300D-05F0-4B43-940D-46DED5A791AD}" type="datetimeFigureOut">
              <a:rPr/>
              <a:pPr/>
              <a:t>6/30/2006</a:t>
            </a:fld>
            <a:endParaRPr lang="ru-RU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9B26CD33-4337-4529-948A-94F6960B2374}" type="slidenum">
              <a:rPr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9671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228601" y="3962400"/>
            <a:ext cx="8298485" cy="1066800"/>
          </a:xfrm>
        </p:spPr>
        <p:txBody>
          <a:bodyPr bIns="0"/>
          <a:lstStyle>
            <a:lvl1pPr algn="r" eaLnBrk="1" latinLnBrk="0" hangingPunct="1">
              <a:defRPr kumimoji="0" lang="ru-RU"/>
            </a:lvl1pPr>
            <a:extLst/>
          </a:lstStyle>
          <a:p>
            <a:r>
              <a:rPr kumimoji="0" lang="ru-RU"/>
              <a:t>Заголовок фотоальбома</a:t>
            </a:r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extLst/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ru-RU"/>
            </a:pPr>
            <a:endParaRPr kumimoji="0" lang="ru-RU" sz="3200" b="0" i="1" u="none" strike="noStrike" kern="0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5133975"/>
            <a:ext cx="6386946" cy="1219200"/>
          </a:xfrm>
        </p:spPr>
        <p:txBody>
          <a:bodyPr vert="horz" tIns="0" anchor="t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Щелкните, чтобы добавить дату и прочие сведения</a:t>
            </a:r>
          </a:p>
        </p:txBody>
      </p:sp>
      <p:sp>
        <p:nvSpPr>
          <p:cNvPr id="27" name="Rectangle 6"/>
          <p:cNvSpPr>
            <a:spLocks noGrp="1"/>
          </p:cNvSpPr>
          <p:nvPr>
            <p:ph type="pic" sz="quarter" idx="11"/>
          </p:nvPr>
        </p:nvSpPr>
        <p:spPr>
          <a:xfrm>
            <a:off x="6096000" y="1600200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5"/>
          <p:cNvSpPr/>
          <p:nvPr userDrawn="1"/>
        </p:nvSpPr>
        <p:spPr>
          <a:xfrm>
            <a:off x="176844" y="186904"/>
            <a:ext cx="8763000" cy="6213896"/>
          </a:xfrm>
          <a:prstGeom prst="rect">
            <a:avLst/>
          </a:prstGeom>
          <a:noFill/>
          <a:ln w="9525" cap="rnd" cmpd="sng" algn="ctr">
            <a:solidFill>
              <a:schemeClr val="bg1">
                <a:tint val="85000"/>
              </a:schemeClr>
            </a:solidFill>
            <a:prstDash val="dash"/>
          </a:ln>
          <a:effectLst>
            <a:outerShdw blurRad="25400" dist="12700" dir="5400000" algn="tl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3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466344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720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63440" y="228600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28600"/>
            <a:ext cx="4023360" cy="3017520"/>
          </a:xfrm>
        </p:spPr>
        <p:txBody>
          <a:bodyPr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смешанна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067300" y="3436620"/>
            <a:ext cx="3649900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26720" y="384048"/>
            <a:ext cx="4457700" cy="5943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5067300" y="389332"/>
            <a:ext cx="36576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7"/>
          <p:cNvSpPr>
            <a:spLocks noGrp="1"/>
          </p:cNvSpPr>
          <p:nvPr>
            <p:ph type="pic" sz="quarter" idx="14"/>
          </p:nvPr>
        </p:nvSpPr>
        <p:spPr>
          <a:xfrm>
            <a:off x="2229297" y="228600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" name="Rectangle 7"/>
          <p:cNvSpPr>
            <a:spLocks noGrp="1"/>
          </p:cNvSpPr>
          <p:nvPr>
            <p:ph type="pic" sz="quarter" idx="26"/>
          </p:nvPr>
        </p:nvSpPr>
        <p:spPr>
          <a:xfrm>
            <a:off x="22292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5"/>
          </p:nvPr>
        </p:nvSpPr>
        <p:spPr>
          <a:xfrm>
            <a:off x="4672217" y="228600"/>
            <a:ext cx="2286000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27"/>
          </p:nvPr>
        </p:nvSpPr>
        <p:spPr>
          <a:xfrm>
            <a:off x="46676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ru-RU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1" name="Rectangle 10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5" name="Rectangle 14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, 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pic" sz="quarter" idx="14"/>
          </p:nvPr>
        </p:nvSpPr>
        <p:spPr>
          <a:xfrm>
            <a:off x="926821" y="533400"/>
            <a:ext cx="3653297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26821" y="61722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9" name="Rectangle 7"/>
          <p:cNvSpPr>
            <a:spLocks noGrp="1"/>
          </p:cNvSpPr>
          <p:nvPr>
            <p:ph type="pic" sz="quarter" idx="17"/>
          </p:nvPr>
        </p:nvSpPr>
        <p:spPr>
          <a:xfrm>
            <a:off x="4660621" y="5334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8"/>
          </p:nvPr>
        </p:nvSpPr>
        <p:spPr>
          <a:xfrm>
            <a:off x="9268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19"/>
          </p:nvPr>
        </p:nvSpPr>
        <p:spPr>
          <a:xfrm>
            <a:off x="46606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926821" y="1524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3" hasCustomPrompt="1"/>
          </p:nvPr>
        </p:nvSpPr>
        <p:spPr>
          <a:xfrm>
            <a:off x="4660621" y="61722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24" hasCustomPrompt="1"/>
          </p:nvPr>
        </p:nvSpPr>
        <p:spPr>
          <a:xfrm>
            <a:off x="4660621" y="1524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, книжная с большой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1524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1"/>
          </p:nvPr>
        </p:nvSpPr>
        <p:spPr>
          <a:xfrm>
            <a:off x="45466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0"/>
          </p:nvPr>
        </p:nvSpPr>
        <p:spPr>
          <a:xfrm>
            <a:off x="234906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9" name="Rectangle 7"/>
          <p:cNvSpPr>
            <a:spLocks noGrp="1"/>
          </p:cNvSpPr>
          <p:nvPr>
            <p:ph type="pic" sz="quarter" idx="32"/>
          </p:nvPr>
        </p:nvSpPr>
        <p:spPr>
          <a:xfrm>
            <a:off x="6740166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152400" y="4495800"/>
            <a:ext cx="87630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24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: 1 книжная и 3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685800" y="257665"/>
            <a:ext cx="4617720" cy="6172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788848" y="257665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22"/>
          </p:nvPr>
        </p:nvSpPr>
        <p:spPr>
          <a:xfrm>
            <a:off x="5788848" y="2432657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4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788848" y="4607649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 сверху: 3 альбомных и 2 книж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290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17"/>
          </p:nvPr>
        </p:nvSpPr>
        <p:spPr>
          <a:xfrm>
            <a:off x="3033848" y="228600"/>
            <a:ext cx="5562600" cy="4171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6"/>
          </p:nvPr>
        </p:nvSpPr>
        <p:spPr>
          <a:xfrm>
            <a:off x="609600" y="2286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943600" y="4495800"/>
            <a:ext cx="266699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3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3033848" y="4495800"/>
            <a:ext cx="2757352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 сверху: 3 книжных и 2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Grp="1"/>
          </p:cNvSpPr>
          <p:nvPr>
            <p:ph type="pic" sz="quarter" idx="26"/>
          </p:nvPr>
        </p:nvSpPr>
        <p:spPr>
          <a:xfrm>
            <a:off x="5121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3" name="Rectangle 7"/>
          <p:cNvSpPr>
            <a:spLocks noGrp="1"/>
          </p:cNvSpPr>
          <p:nvPr>
            <p:ph type="pic" sz="quarter" idx="29"/>
          </p:nvPr>
        </p:nvSpPr>
        <p:spPr>
          <a:xfrm>
            <a:off x="51213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0"/>
          </p:nvPr>
        </p:nvSpPr>
        <p:spPr>
          <a:xfrm>
            <a:off x="471837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2" name="Rectangle 7"/>
          <p:cNvSpPr>
            <a:spLocks noGrp="1"/>
          </p:cNvSpPr>
          <p:nvPr>
            <p:ph type="pic" sz="quarter" idx="27"/>
          </p:nvPr>
        </p:nvSpPr>
        <p:spPr>
          <a:xfrm>
            <a:off x="32934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8"/>
          </p:nvPr>
        </p:nvSpPr>
        <p:spPr>
          <a:xfrm>
            <a:off x="60747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3050273" y="16002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0" y="48768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4955273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W¥ل云玗İαЂôÁûÂÚ丫:Pïçtúrê Plå¢éhõlðér 表¥鷗字㌍ 表_W 5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W¥ل云玗İαЂÕØÚáÛ丫:Téxt Plàçèhòlðêr 表¥鷗字㌍_W 7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spect="1"/>
          </p:cNvSpPr>
          <p:nvPr>
            <p:ph type="pic" sz="quarter" idx="10"/>
          </p:nvPr>
        </p:nvSpPr>
        <p:spPr>
          <a:xfrm>
            <a:off x="914400" y="294590"/>
            <a:ext cx="7467600" cy="56007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5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6019800"/>
            <a:ext cx="7467600" cy="38100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57200" y="2057400"/>
            <a:ext cx="8229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W¥ل云玗İαЂÕØÚáÛ丫:Téxt Plàçèhòlðêr 表¥鷗字㌍_W 3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876800"/>
            <a:ext cx="8229600" cy="14478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4" name="Rectangle 6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Rectangle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2EC6F-6501-4E04-BD6C-A8A6CABB2C5B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27" name="Rectangl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24" name="Rectangl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3B0023-0CED-47F7-85AE-654F0B232C29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22.11.2018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CB2EC6F-6501-4E04-BD6C-A8A6CABB2C5B}" type="datetimeFigureOut">
              <a:rPr lang="ru-RU" smtClean="0"/>
              <a:pPr/>
              <a:t>22.11.2018</a:t>
            </a:fld>
            <a:endParaRPr kumimoji="0"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63B0023-0CED-47F7-85AE-654F0B232C29}" type="slidenum">
              <a:rPr lang="ru-RU" smtClean="0"/>
              <a:pPr/>
              <a:t>‹#›</a:t>
            </a:fld>
            <a:endParaRPr kumimoji="0"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22.11.2018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22.11.2018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22.11.2018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22.11.2018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22.11.2018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Книж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pic" sz="quarter" idx="10"/>
          </p:nvPr>
        </p:nvSpPr>
        <p:spPr>
          <a:xfrm>
            <a:off x="419375" y="233241"/>
            <a:ext cx="4640305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 hasCustomPrompt="1"/>
          </p:nvPr>
        </p:nvSpPr>
        <p:spPr>
          <a:xfrm>
            <a:off x="5257800" y="3048000"/>
            <a:ext cx="3505200" cy="3352800"/>
          </a:xfrm>
        </p:spPr>
        <p:txBody>
          <a:bodyPr tIns="91440" bIns="91440"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22.11.2018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22.11.2018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22.11.2018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22.11.2018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Книж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pic" sz="quarter" idx="10"/>
          </p:nvPr>
        </p:nvSpPr>
        <p:spPr>
          <a:xfrm>
            <a:off x="419375" y="233241"/>
            <a:ext cx="4640305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 hasCustomPrompt="1"/>
          </p:nvPr>
        </p:nvSpPr>
        <p:spPr>
          <a:xfrm>
            <a:off x="5257800" y="3048000"/>
            <a:ext cx="3505200" cy="3352800"/>
          </a:xfrm>
        </p:spPr>
        <p:txBody>
          <a:bodyPr tIns="91440" bIns="91440"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Альбомная (на весь экра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kumimoji="0" lang="ru-RU" i="0"/>
              <a:t>Щелкните значок,</a:t>
            </a:r>
            <a:r>
              <a:rPr kumimoji="0" lang="ru-RU" i="0" baseline="0"/>
              <a:t> чтобы добавить </a:t>
            </a:r>
            <a:r>
              <a:rPr kumimoji="0" lang="ru-RU" i="0"/>
              <a:t>фотографию размером со всю страницу</a:t>
            </a:r>
            <a:endParaRPr kumimoji="0" lang="ru-RU" i="0" baseline="0"/>
          </a:p>
          <a:p>
            <a:pPr marL="0" marR="0" indent="0" algn="ctr">
              <a:buFontTx/>
              <a:buNone/>
            </a:pPr>
            <a:endParaRPr kumimoji="0" lang="ru-RU" i="0"/>
          </a:p>
          <a:p>
            <a:pPr algn="ctr">
              <a:buFontTx/>
              <a:buNone/>
            </a:pPr>
            <a:endParaRPr kumimoji="0" lang="ru-RU" i="0"/>
          </a:p>
          <a:p>
            <a:pPr algn="ctr">
              <a:buFontTx/>
              <a:buNone/>
            </a:pPr>
            <a:endParaRPr kumimoji="0" lang="ru-RU" i="0"/>
          </a:p>
        </p:txBody>
      </p:sp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Раздел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 hasCustomPrompt="1"/>
          </p:nvPr>
        </p:nvSpPr>
        <p:spPr>
          <a:xfrm>
            <a:off x="752670" y="4572000"/>
            <a:ext cx="7781730" cy="990600"/>
          </a:xfrm>
        </p:spPr>
        <p:txBody>
          <a:bodyPr vert="horz" bIns="0" anchor="b" anchorCtr="0"/>
          <a:lstStyle>
            <a:lvl1pPr eaLnBrk="1" latinLnBrk="0" hangingPunct="1">
              <a:defRPr kumimoji="0" lang="ru-RU" baseline="0"/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752670" y="5600700"/>
            <a:ext cx="7772400" cy="838200"/>
          </a:xfrm>
        </p:spPr>
        <p:txBody>
          <a:bodyPr vert="horz" tIns="0"/>
          <a:lstStyle>
            <a:lvl1pPr eaLnBrk="1" latinLnBrk="0" hangingPunct="1">
              <a:buFontTx/>
              <a:buNone/>
              <a:defRPr kumimoji="0" lang="ru-RU" sz="1800"/>
            </a:lvl1pPr>
            <a:extLst/>
          </a:lstStyle>
          <a:p>
            <a:pPr lvl="0"/>
            <a:r>
              <a:rPr kumimoji="0" lang="ru-RU"/>
              <a:t>Подзаголовок слайда</a:t>
            </a:r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786338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3474604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6162870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32004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Rectangle 8"/>
          <p:cNvSpPr>
            <a:spLocks noGrp="1" noChangeAspect="1"/>
          </p:cNvSpPr>
          <p:nvPr>
            <p:ph type="pic" sz="quarter" idx="12"/>
          </p:nvPr>
        </p:nvSpPr>
        <p:spPr>
          <a:xfrm>
            <a:off x="61722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32004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 hasCustomPrompt="1"/>
          </p:nvPr>
        </p:nvSpPr>
        <p:spPr>
          <a:xfrm>
            <a:off x="61722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Обложка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228601" y="3962400"/>
            <a:ext cx="8298485" cy="1066800"/>
          </a:xfrm>
        </p:spPr>
        <p:txBody>
          <a:bodyPr bIns="0"/>
          <a:lstStyle>
            <a:lvl1pPr algn="r" eaLnBrk="1" latinLnBrk="0" hangingPunct="1">
              <a:defRPr kumimoji="0" lang="ru-RU"/>
            </a:lvl1pPr>
            <a:extLst/>
          </a:lstStyle>
          <a:p>
            <a:r>
              <a:rPr kumimoji="0" lang="ru-RU"/>
              <a:t>Заголовок фотоальбома</a:t>
            </a: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5133975"/>
            <a:ext cx="6386946" cy="1219200"/>
          </a:xfrm>
        </p:spPr>
        <p:txBody>
          <a:bodyPr vert="horz" tIns="0" anchor="t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Щелкните, чтобы добавить дату и прочие сведения</a:t>
            </a:r>
          </a:p>
        </p:txBody>
      </p:sp>
      <p:sp>
        <p:nvSpPr>
          <p:cNvPr id="27" name="Rectangle 6"/>
          <p:cNvSpPr>
            <a:spLocks noGrp="1"/>
          </p:cNvSpPr>
          <p:nvPr>
            <p:ph type="pic" sz="quarter" idx="11"/>
          </p:nvPr>
        </p:nvSpPr>
        <p:spPr>
          <a:xfrm>
            <a:off x="6096000" y="1600200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5"/>
          <p:cNvSpPr/>
          <p:nvPr userDrawn="1"/>
        </p:nvSpPr>
        <p:spPr>
          <a:xfrm>
            <a:off x="176844" y="186904"/>
            <a:ext cx="8763000" cy="6213896"/>
          </a:xfrm>
          <a:prstGeom prst="rect">
            <a:avLst/>
          </a:prstGeom>
          <a:noFill/>
          <a:ln w="9525" cap="rnd" cmpd="sng" algn="ctr">
            <a:solidFill>
              <a:schemeClr val="bg1">
                <a:tint val="85000"/>
              </a:schemeClr>
            </a:solidFill>
            <a:prstDash val="dash"/>
          </a:ln>
          <a:effectLst>
            <a:outerShdw blurRad="25400" dist="12700" dir="5400000" algn="tl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3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сверху, смешанна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067300" y="3436620"/>
            <a:ext cx="3649900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26720" y="384048"/>
            <a:ext cx="4457700" cy="5943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5067300" y="389332"/>
            <a:ext cx="36576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Альбомная (на весь экра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kumimoji="0" lang="ru-RU" i="0"/>
              <a:t>Щелкните значок,</a:t>
            </a:r>
            <a:r>
              <a:rPr kumimoji="0" lang="ru-RU" i="0" baseline="0"/>
              <a:t> чтобы добавить </a:t>
            </a:r>
            <a:r>
              <a:rPr kumimoji="0" lang="ru-RU" i="0"/>
              <a:t>фотографию размером со всю страницу</a:t>
            </a:r>
            <a:endParaRPr kumimoji="0" lang="ru-RU" i="0" baseline="0"/>
          </a:p>
          <a:p>
            <a:pPr marL="0" marR="0" indent="0" algn="ctr">
              <a:buFontTx/>
              <a:buNone/>
            </a:pPr>
            <a:endParaRPr kumimoji="0" lang="ru-RU" i="0"/>
          </a:p>
          <a:p>
            <a:pPr algn="ctr">
              <a:buFontTx/>
              <a:buNone/>
            </a:pPr>
            <a:endParaRPr kumimoji="0" lang="ru-RU" i="0"/>
          </a:p>
          <a:p>
            <a:pPr algn="ctr">
              <a:buFontTx/>
              <a:buNone/>
            </a:pPr>
            <a:endParaRPr kumimoji="0" lang="ru-RU" i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аздел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 hasCustomPrompt="1"/>
          </p:nvPr>
        </p:nvSpPr>
        <p:spPr>
          <a:xfrm>
            <a:off x="752670" y="4572000"/>
            <a:ext cx="7781730" cy="990600"/>
          </a:xfrm>
        </p:spPr>
        <p:txBody>
          <a:bodyPr vert="horz" bIns="0" anchor="b" anchorCtr="0"/>
          <a:lstStyle>
            <a:lvl1pPr eaLnBrk="1" latinLnBrk="0" hangingPunct="1">
              <a:defRPr kumimoji="0" lang="ru-RU" baseline="0"/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752670" y="5600700"/>
            <a:ext cx="7772400" cy="838200"/>
          </a:xfrm>
        </p:spPr>
        <p:txBody>
          <a:bodyPr vert="horz" tIns="0"/>
          <a:lstStyle>
            <a:lvl1pPr eaLnBrk="1" latinLnBrk="0" hangingPunct="1">
              <a:buFontTx/>
              <a:buNone/>
              <a:defRPr kumimoji="0" lang="ru-RU" sz="1800"/>
            </a:lvl1pPr>
            <a:extLst/>
          </a:lstStyle>
          <a:p>
            <a:pPr lvl="0"/>
            <a:r>
              <a:rPr kumimoji="0" lang="ru-RU"/>
              <a:t>Подзаголовок слайда</a:t>
            </a:r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786338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3474604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6162870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2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4722047" y="609600"/>
            <a:ext cx="3431353" cy="4575141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1066800" y="609600"/>
            <a:ext cx="3429000" cy="4572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47244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альбом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5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648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смешан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141976" y="381000"/>
            <a:ext cx="3773424" cy="283006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2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4152" y="381000"/>
            <a:ext cx="4462272" cy="5949696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5141976" y="3352800"/>
            <a:ext cx="3773425" cy="2971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32004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Rectangle 8"/>
          <p:cNvSpPr>
            <a:spLocks noGrp="1" noChangeAspect="1"/>
          </p:cNvSpPr>
          <p:nvPr>
            <p:ph type="pic" sz="quarter" idx="12"/>
          </p:nvPr>
        </p:nvSpPr>
        <p:spPr>
          <a:xfrm>
            <a:off x="61722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32004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 hasCustomPrompt="1"/>
          </p:nvPr>
        </p:nvSpPr>
        <p:spPr>
          <a:xfrm>
            <a:off x="61722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13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9" name="Rectangle 3"/>
          <p:cNvSpPr>
            <a:spLocks noGrp="1"/>
          </p:cNvSpPr>
          <p:nvPr>
            <p:ph type="dt" sz="half" idx="2"/>
          </p:nvPr>
        </p:nvSpPr>
        <p:spPr>
          <a:xfrm>
            <a:off x="66675" y="6559360"/>
            <a:ext cx="2438400" cy="244475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lang="ru-RU" sz="1200">
                <a:solidFill>
                  <a:schemeClr val="tx2"/>
                </a:solidFill>
              </a:defRPr>
            </a:lvl1pPr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22.11.2018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0" name="Rectangle 25"/>
          <p:cNvSpPr>
            <a:spLocks noGrp="1"/>
          </p:cNvSpPr>
          <p:nvPr>
            <p:ph type="ftr" sz="quarter" idx="3"/>
          </p:nvPr>
        </p:nvSpPr>
        <p:spPr>
          <a:xfrm>
            <a:off x="2995653" y="6558153"/>
            <a:ext cx="4648200" cy="246888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lang="ru-RU" sz="1200">
                <a:solidFill>
                  <a:schemeClr val="tx2"/>
                </a:solidFill>
              </a:defRPr>
            </a:lvl1pPr>
            <a:extLst/>
          </a:lstStyle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3" name="Rectangle 16"/>
          <p:cNvSpPr>
            <a:spLocks noGrp="1"/>
          </p:cNvSpPr>
          <p:nvPr>
            <p:ph type="sldNum" sz="quarter" idx="4"/>
          </p:nvPr>
        </p:nvSpPr>
        <p:spPr>
          <a:xfrm>
            <a:off x="8172450" y="6559360"/>
            <a:ext cx="914400" cy="244475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lang="ru-RU" sz="1200">
                <a:solidFill>
                  <a:schemeClr val="tx2"/>
                </a:solidFill>
              </a:defRPr>
            </a:lvl1pPr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ru-RU" sz="3200" cap="all" baseline="0">
          <a:solidFill>
            <a:schemeClr val="tx2"/>
          </a:solidFill>
          <a:effectLst>
            <a:outerShdw blurRad="51000" dist="370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 lang="ru-RU">
          <a:solidFill>
            <a:schemeClr val="tx2"/>
          </a:solidFill>
        </a:defRPr>
      </a:lvl2pPr>
      <a:lvl3pPr eaLnBrk="1" latinLnBrk="0" hangingPunct="1">
        <a:defRPr kumimoji="0" lang="ru-RU">
          <a:solidFill>
            <a:schemeClr val="tx2"/>
          </a:solidFill>
        </a:defRPr>
      </a:lvl3pPr>
      <a:lvl4pPr eaLnBrk="1" latinLnBrk="0" hangingPunct="1">
        <a:defRPr kumimoji="0" lang="ru-RU">
          <a:solidFill>
            <a:schemeClr val="tx2"/>
          </a:solidFill>
        </a:defRPr>
      </a:lvl4pPr>
      <a:lvl5pPr eaLnBrk="1" latinLnBrk="0" hangingPunct="1">
        <a:defRPr kumimoji="0" lang="ru-RU">
          <a:solidFill>
            <a:schemeClr val="tx2"/>
          </a:solidFill>
        </a:defRPr>
      </a:lvl5pPr>
      <a:lvl6pPr eaLnBrk="1" latinLnBrk="0" hangingPunct="1">
        <a:defRPr kumimoji="0" lang="ru-RU">
          <a:solidFill>
            <a:schemeClr val="tx2"/>
          </a:solidFill>
        </a:defRPr>
      </a:lvl6pPr>
      <a:lvl7pPr eaLnBrk="1" latinLnBrk="0" hangingPunct="1">
        <a:defRPr kumimoji="0" lang="ru-RU">
          <a:solidFill>
            <a:schemeClr val="tx2"/>
          </a:solidFill>
        </a:defRPr>
      </a:lvl7pPr>
      <a:lvl8pPr eaLnBrk="1" latinLnBrk="0" hangingPunct="1">
        <a:defRPr kumimoji="0" lang="ru-RU">
          <a:solidFill>
            <a:schemeClr val="tx2"/>
          </a:solidFill>
        </a:defRPr>
      </a:lvl8pPr>
      <a:lvl9pPr eaLnBrk="1" latinLnBrk="0" hangingPunct="1">
        <a:defRPr kumimoji="0" lang="ru-RU"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kumimoji="0" lang="ru-RU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kumimoji="0" lang="ru-RU"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kumimoji="0" lang="ru-RU"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kumimoji="0" lang="ru-RU"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22.11.2018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  <p:sldLayoutId id="2147483968" r:id="rId12"/>
    <p:sldLayoutId id="2147483969" r:id="rId13"/>
    <p:sldLayoutId id="2147483970" r:id="rId14"/>
    <p:sldLayoutId id="2147483971" r:id="rId15"/>
    <p:sldLayoutId id="2147483973" r:id="rId16"/>
    <p:sldLayoutId id="2147483974" r:id="rId17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900igr.net/up/datai/239646/0015-015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57356" y="1500174"/>
            <a:ext cx="5715040" cy="4390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54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Профилактика  плоскостопия </a:t>
            </a:r>
          </a:p>
          <a:p>
            <a:pPr algn="ctr"/>
            <a:r>
              <a:rPr sz="54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детей дошкольного возраста.</a:t>
            </a:r>
            <a:endParaRPr lang="ru-RU" sz="5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8" name="Picture 4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8" name="Picture 2" descr="https://i.mycdn.me/image?id=853971061003&amp;t=3&amp;plc=WEB&amp;tkn=*6O4zVcshQ2s7peSkeJ88ei8Ppe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428736"/>
            <a:ext cx="6429420" cy="4822065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85720" y="357166"/>
            <a:ext cx="86439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sz="2800" b="1" smtClean="0">
                <a:solidFill>
                  <a:srgbClr val="FF0000"/>
                </a:solidFill>
              </a:rPr>
              <a:t>Упражнения на массажных ковриках, изготовленных родителями.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8" name="Picture 4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357166"/>
            <a:ext cx="87154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3600" smtClean="0">
                <a:solidFill>
                  <a:srgbClr val="CC00CC"/>
                </a:solidFill>
              </a:rPr>
              <a:t>Систематическая работа по профилактике плоскостопия в условиях детского сада является одним из важных факторов укрепления здоровья детей. Успешность ее проведения может быть обеспечена лишь в тесном контакте воспитателей, инструктора по физическому воспитанию и родителей.</a:t>
            </a:r>
            <a:endParaRPr lang="ru-RU" sz="3600" dirty="0">
              <a:solidFill>
                <a:srgbClr val="CC00CC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8" name="Picture 4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7680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928802"/>
            <a:ext cx="639127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642878" y="928670"/>
            <a:ext cx="75724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4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8" name="Picture 4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571480"/>
            <a:ext cx="850112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4000" b="1" smtClean="0">
                <a:solidFill>
                  <a:schemeClr val="tx2"/>
                </a:solidFill>
              </a:rPr>
              <a:t>Плоскостопие</a:t>
            </a:r>
            <a:r>
              <a:rPr sz="4000" smtClean="0">
                <a:solidFill>
                  <a:schemeClr val="tx2"/>
                </a:solidFill>
              </a:rPr>
              <a:t> – </a:t>
            </a:r>
            <a:r>
              <a:rPr sz="3600" smtClean="0">
                <a:solidFill>
                  <a:schemeClr val="tx2"/>
                </a:solidFill>
              </a:rPr>
              <a:t>это деформация стопы, характеризующаяся уплощением ее сводов. Врачи называют плоскостопие болезнью цивилизации. Неудобная обувь, синтетические покрытия, гиподинамия – все это приводит к неправильному развитию стопы. </a:t>
            </a:r>
            <a:r>
              <a:rPr sz="480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8" name="Picture 4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500042"/>
            <a:ext cx="80010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4800" smtClean="0">
                <a:solidFill>
                  <a:schemeClr val="accent2">
                    <a:lumMod val="75000"/>
                  </a:schemeClr>
                </a:solidFill>
              </a:rPr>
              <a:t>Плоскостопие и неправильное развитие стоп ведет к быстрой утомляемости, нарушению осанки, снижению иммунитета. 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8" name="Picture 4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500042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sz="3600" b="1" smtClean="0">
                <a:solidFill>
                  <a:schemeClr val="accent2">
                    <a:lumMod val="75000"/>
                  </a:schemeClr>
                </a:solidFill>
              </a:rPr>
              <a:t>Профилактика плоскостопия в разных режимных моментах.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714488"/>
            <a:ext cx="8429684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2800" b="1" smtClean="0">
                <a:solidFill>
                  <a:srgbClr val="FF0066"/>
                </a:solidFill>
              </a:rPr>
              <a:t>Между занятиями, сидя за столом – делается пауза, во время которой дети, сидя выполняют движения стопами:</a:t>
            </a:r>
          </a:p>
          <a:p>
            <a:pPr>
              <a:buFont typeface="Wingdings" pitchFamily="2" charset="2"/>
              <a:buChar char="v"/>
            </a:pPr>
            <a:r>
              <a:rPr sz="2800" smtClean="0">
                <a:solidFill>
                  <a:srgbClr val="CC00CC"/>
                </a:solidFill>
              </a:rPr>
              <a:t>покрутили, вытянули носок,</a:t>
            </a:r>
          </a:p>
          <a:p>
            <a:pPr>
              <a:buFont typeface="Wingdings" pitchFamily="2" charset="2"/>
              <a:buChar char="v"/>
            </a:pPr>
            <a:r>
              <a:rPr sz="2800" smtClean="0">
                <a:solidFill>
                  <a:srgbClr val="CC00CC"/>
                </a:solidFill>
              </a:rPr>
              <a:t>потянули носок на себя,</a:t>
            </a:r>
          </a:p>
          <a:p>
            <a:pPr>
              <a:buFont typeface="Wingdings" pitchFamily="2" charset="2"/>
              <a:buChar char="v"/>
            </a:pPr>
            <a:r>
              <a:rPr sz="2800" smtClean="0">
                <a:solidFill>
                  <a:srgbClr val="CC00CC"/>
                </a:solidFill>
              </a:rPr>
              <a:t>удерживая носки вместе развести-свести пятки,</a:t>
            </a:r>
          </a:p>
          <a:p>
            <a:pPr>
              <a:buFont typeface="Wingdings" pitchFamily="2" charset="2"/>
              <a:buChar char="v"/>
            </a:pPr>
            <a:r>
              <a:rPr sz="2800" smtClean="0">
                <a:solidFill>
                  <a:srgbClr val="CC00CC"/>
                </a:solidFill>
              </a:rPr>
              <a:t>удерживая пятки вместе развести-свести носки,</a:t>
            </a:r>
          </a:p>
          <a:p>
            <a:pPr>
              <a:buFont typeface="Wingdings" pitchFamily="2" charset="2"/>
              <a:buChar char="v"/>
            </a:pPr>
            <a:r>
              <a:rPr sz="2800" smtClean="0">
                <a:solidFill>
                  <a:srgbClr val="CC00CC"/>
                </a:solidFill>
              </a:rPr>
              <a:t>отрывать пятки от пола, удерживая стопы на носочках</a:t>
            </a:r>
          </a:p>
          <a:p>
            <a:r>
              <a:rPr smtClean="0"/>
              <a:t/>
            </a:r>
            <a:br>
              <a:rPr smtClean="0"/>
            </a:b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8" name="Picture 4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285728"/>
            <a:ext cx="85725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2800" b="1" u="sng" smtClean="0">
                <a:solidFill>
                  <a:schemeClr val="accent1"/>
                </a:solidFill>
              </a:rPr>
              <a:t>Во время свободной деятельности.</a:t>
            </a:r>
            <a:r>
              <a:rPr sz="2800" b="1" u="sng" smtClean="0">
                <a:solidFill>
                  <a:srgbClr val="FF0066"/>
                </a:solidFill>
              </a:rPr>
              <a:t> </a:t>
            </a:r>
          </a:p>
          <a:p>
            <a:r>
              <a:rPr sz="2800" b="1" smtClean="0">
                <a:solidFill>
                  <a:srgbClr val="FF0066"/>
                </a:solidFill>
              </a:rPr>
              <a:t>Разуть детей на ковре (можно до носочков) и предложить им следующие упражнения:</a:t>
            </a:r>
          </a:p>
          <a:p>
            <a:pPr>
              <a:buFont typeface="Wingdings" pitchFamily="2" charset="2"/>
              <a:buChar char="v"/>
            </a:pPr>
            <a:r>
              <a:rPr sz="2800" smtClean="0">
                <a:solidFill>
                  <a:srgbClr val="CC00CC"/>
                </a:solidFill>
              </a:rPr>
              <a:t>поднимание с пола карандашей, захватывая пальцами ног</a:t>
            </a:r>
          </a:p>
          <a:p>
            <a:pPr>
              <a:buFont typeface="Wingdings" pitchFamily="2" charset="2"/>
              <a:buChar char="v"/>
            </a:pPr>
            <a:r>
              <a:rPr sz="2800" smtClean="0">
                <a:solidFill>
                  <a:srgbClr val="CC00CC"/>
                </a:solidFill>
              </a:rPr>
              <a:t>перекладывание карандашей с места на место</a:t>
            </a:r>
          </a:p>
          <a:p>
            <a:pPr>
              <a:buFont typeface="Wingdings" pitchFamily="2" charset="2"/>
              <a:buChar char="v"/>
            </a:pPr>
            <a:r>
              <a:rPr sz="2800" smtClean="0">
                <a:solidFill>
                  <a:srgbClr val="CC00CC"/>
                </a:solidFill>
              </a:rPr>
              <a:t>катание карандашей стопой по полу</a:t>
            </a:r>
          </a:p>
          <a:p>
            <a:pPr>
              <a:buFont typeface="Wingdings" pitchFamily="2" charset="2"/>
              <a:buChar char="v"/>
            </a:pPr>
            <a:r>
              <a:rPr sz="2800" smtClean="0">
                <a:solidFill>
                  <a:srgbClr val="CC00CC"/>
                </a:solidFill>
              </a:rPr>
              <a:t>пробовать рисовать карандашом, зажав его между первыми двумя пальцами (для деток постарше)</a:t>
            </a:r>
          </a:p>
          <a:p>
            <a:pPr>
              <a:buFont typeface="Wingdings" pitchFamily="2" charset="2"/>
              <a:buChar char="v"/>
            </a:pPr>
            <a:r>
              <a:rPr sz="2800" smtClean="0">
                <a:solidFill>
                  <a:srgbClr val="CC00CC"/>
                </a:solidFill>
              </a:rPr>
              <a:t>ходьба на пятках, на носочках, на внешней и внутренней стороне стопы</a:t>
            </a:r>
          </a:p>
          <a:p>
            <a:pPr>
              <a:buFont typeface="Wingdings" pitchFamily="2" charset="2"/>
              <a:buChar char="v"/>
            </a:pPr>
            <a:r>
              <a:rPr sz="2800" smtClean="0">
                <a:solidFill>
                  <a:srgbClr val="CC00CC"/>
                </a:solidFill>
              </a:rPr>
              <a:t>ходьба спиной вперед</a:t>
            </a:r>
          </a:p>
          <a:p>
            <a:pPr>
              <a:buFont typeface="Wingdings" pitchFamily="2" charset="2"/>
              <a:buChar char="v"/>
            </a:pPr>
            <a:r>
              <a:rPr sz="2800" smtClean="0">
                <a:solidFill>
                  <a:srgbClr val="CC00CC"/>
                </a:solidFill>
              </a:rPr>
              <a:t>перекаты стоя на месте с пятки на носок</a:t>
            </a:r>
            <a:endParaRPr sz="2800">
              <a:solidFill>
                <a:srgbClr val="CC00CC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8" name="Picture 4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285728"/>
            <a:ext cx="892971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2800" b="1" u="sng" smtClean="0">
                <a:solidFill>
                  <a:schemeClr val="accent1"/>
                </a:solidFill>
              </a:rPr>
              <a:t>После тихого часа.</a:t>
            </a:r>
            <a:r>
              <a:rPr sz="2800" b="1" smtClean="0">
                <a:solidFill>
                  <a:schemeClr val="accent1"/>
                </a:solidFill>
              </a:rPr>
              <a:t> </a:t>
            </a:r>
          </a:p>
          <a:p>
            <a:r>
              <a:rPr sz="2800" b="1" smtClean="0">
                <a:solidFill>
                  <a:srgbClr val="FF0066"/>
                </a:solidFill>
              </a:rPr>
              <a:t>Дети сидят на стульчиках для переодевания, босиком выполняют упражнения:</a:t>
            </a:r>
          </a:p>
          <a:p>
            <a:pPr>
              <a:buFont typeface="Wingdings" pitchFamily="2" charset="2"/>
              <a:buChar char="v"/>
            </a:pPr>
            <a:r>
              <a:rPr sz="2800" smtClean="0">
                <a:solidFill>
                  <a:srgbClr val="CC00CC"/>
                </a:solidFill>
              </a:rPr>
              <a:t>«гусеница» – стопы «ползут» подгибая-разгибая пальцы вперед и назад</a:t>
            </a:r>
          </a:p>
          <a:p>
            <a:pPr>
              <a:buFont typeface="Wingdings" pitchFamily="2" charset="2"/>
              <a:buChar char="v"/>
            </a:pPr>
            <a:r>
              <a:rPr sz="2800" smtClean="0">
                <a:solidFill>
                  <a:srgbClr val="CC00CC"/>
                </a:solidFill>
              </a:rPr>
              <a:t>«барабанщик» - удерживая пятки на полу стучать подушечками стоп</a:t>
            </a:r>
          </a:p>
          <a:p>
            <a:pPr>
              <a:buFont typeface="Wingdings" pitchFamily="2" charset="2"/>
              <a:buChar char="v"/>
            </a:pPr>
            <a:r>
              <a:rPr sz="2800" smtClean="0">
                <a:solidFill>
                  <a:srgbClr val="CC00CC"/>
                </a:solidFill>
              </a:rPr>
              <a:t>«кораблик» - соединяют подошвы вместе и делают скользящие движения по ковру вперед-назад</a:t>
            </a:r>
          </a:p>
          <a:p>
            <a:pPr>
              <a:buFont typeface="Wingdings" pitchFamily="2" charset="2"/>
              <a:buChar char="v"/>
            </a:pPr>
            <a:r>
              <a:rPr sz="2800" smtClean="0">
                <a:solidFill>
                  <a:srgbClr val="CC00CC"/>
                </a:solidFill>
              </a:rPr>
              <a:t>«маляр» - одной стопой гладят другую</a:t>
            </a:r>
          </a:p>
          <a:p>
            <a:pPr>
              <a:buFont typeface="Wingdings" pitchFamily="2" charset="2"/>
              <a:buChar char="v"/>
            </a:pPr>
            <a:r>
              <a:rPr sz="2800" smtClean="0">
                <a:solidFill>
                  <a:srgbClr val="CC00CC"/>
                </a:solidFill>
              </a:rPr>
              <a:t>«окно» - удерживая стопы вместе сводить-разводить коленочки</a:t>
            </a:r>
          </a:p>
          <a:p>
            <a:pPr>
              <a:buFont typeface="Wingdings" pitchFamily="2" charset="2"/>
              <a:buChar char="v"/>
            </a:pPr>
            <a:r>
              <a:rPr sz="2800" smtClean="0">
                <a:solidFill>
                  <a:srgbClr val="CC00CC"/>
                </a:solidFill>
              </a:rPr>
              <a:t>Поднимать с пола носочки пальцами ног</a:t>
            </a:r>
            <a:endParaRPr sz="2800">
              <a:solidFill>
                <a:srgbClr val="CC00CC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8" name="Picture 4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357166"/>
            <a:ext cx="864399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2800" b="1" u="sng" smtClean="0">
                <a:solidFill>
                  <a:srgbClr val="FF0000"/>
                </a:solidFill>
              </a:rPr>
              <a:t>Массажные коврики.</a:t>
            </a:r>
            <a:r>
              <a:rPr sz="2800" b="1" smtClean="0">
                <a:solidFill>
                  <a:srgbClr val="FF0000"/>
                </a:solidFill>
              </a:rPr>
              <a:t> </a:t>
            </a:r>
            <a:r>
              <a:rPr sz="2800" smtClean="0"/>
              <a:t> </a:t>
            </a:r>
          </a:p>
          <a:p>
            <a:r>
              <a:rPr sz="2800" smtClean="0"/>
              <a:t> </a:t>
            </a:r>
            <a:r>
              <a:rPr sz="2800" smtClean="0">
                <a:solidFill>
                  <a:srgbClr val="CC00CC"/>
                </a:solidFill>
              </a:rPr>
              <a:t>Для массажа стоп удобно использовать массажные коврики.</a:t>
            </a:r>
          </a:p>
          <a:p>
            <a:r>
              <a:rPr sz="2800" smtClean="0">
                <a:solidFill>
                  <a:srgbClr val="CC00CC"/>
                </a:solidFill>
              </a:rPr>
              <a:t>Они</a:t>
            </a:r>
            <a:r>
              <a:rPr sz="2800" b="1" smtClean="0">
                <a:solidFill>
                  <a:srgbClr val="CC00CC"/>
                </a:solidFill>
              </a:rPr>
              <a:t> </a:t>
            </a:r>
            <a:r>
              <a:rPr sz="2800" smtClean="0">
                <a:solidFill>
                  <a:srgbClr val="CC00CC"/>
                </a:solidFill>
              </a:rPr>
              <a:t>способны заменить природные поверхности, создавая имитацию неровностей, а соединив несколько ковриков получится отличная дорожка здоровья. </a:t>
            </a:r>
            <a:br>
              <a:rPr sz="2800" smtClean="0">
                <a:solidFill>
                  <a:srgbClr val="CC00CC"/>
                </a:solidFill>
              </a:rPr>
            </a:br>
            <a:r>
              <a:rPr sz="2800" smtClean="0">
                <a:solidFill>
                  <a:srgbClr val="CC00CC"/>
                </a:solidFill>
              </a:rPr>
              <a:t>Дети ходят по этим коврикам после сна, массируя тем самым стопы и стимулируя кровообращение.</a:t>
            </a:r>
            <a:endParaRPr lang="ru-RU" sz="2800" dirty="0">
              <a:solidFill>
                <a:srgbClr val="CC00CC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8" name="Picture 4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75778" name="Picture 2" descr="https://i.mycdn.me/image?id=877065189392&amp;t=3&amp;plc=WEB&amp;tkn=*0KVc97kYXIdIX3b7a7rUjVrU-m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500174"/>
            <a:ext cx="4048578" cy="314327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285728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sz="3600" b="1" smtClean="0">
                <a:solidFill>
                  <a:srgbClr val="CC00CC"/>
                </a:solidFill>
              </a:rPr>
              <a:t>Оборудование для профилактики плоскостопия </a:t>
            </a:r>
            <a:endParaRPr lang="ru-RU" sz="3600" b="1" dirty="0"/>
          </a:p>
        </p:txBody>
      </p:sp>
      <p:pic>
        <p:nvPicPr>
          <p:cNvPr id="75782" name="Picture 6" descr="https://i.mycdn.me/image?id=877065189904&amp;t=3&amp;plc=WEB&amp;tkn=*1Au0TxNcektLA3nvxWZ8fh1oAl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857364"/>
            <a:ext cx="4143404" cy="422397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8" name="Picture 4" descr="https://ds04.infourok.ru/uploads/ex/091b/00017c32-9c0542d0/img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74756" name="Picture 4" descr="https://i.mycdn.me/image?id=877065189648&amp;t=3&amp;plc=WEB&amp;tkn=*j6wsGhBtgxLJ2SFBDpzMPf9lO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28604"/>
            <a:ext cx="4286280" cy="4643470"/>
          </a:xfrm>
          <a:prstGeom prst="rect">
            <a:avLst/>
          </a:prstGeom>
          <a:noFill/>
        </p:spPr>
      </p:pic>
      <p:pic>
        <p:nvPicPr>
          <p:cNvPr id="9" name="Picture 6" descr="https://i.mycdn.me/image?id=877065188624&amp;t=3&amp;plc=WEB&amp;tkn=*f3oBkpb118QonrcxGEH6oevmi7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785926"/>
            <a:ext cx="4118320" cy="47160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lassicPhotoAlbum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70000"/>
                <a:satMod val="350000"/>
              </a:schemeClr>
            </a:gs>
          </a:gsLst>
          <a:path path="circle">
            <a:fillToRect l="51000" t="-20000" r="2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25000"/>
                <a:satMod val="350000"/>
              </a:schemeClr>
              <a:schemeClr val="phClr">
                <a:tint val="83000"/>
                <a:satMod val="11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ClassicPhotoAlbum</Template>
  <TotalTime>0</TotalTime>
  <Words>179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ClassicPhotoAlbum</vt:lpstr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2015-03-22T06:29:04Z</dcterms:created>
  <dcterms:modified xsi:type="dcterms:W3CDTF">2018-11-22T16:47:30Z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1049</vt:i4>
  </property>
  <property fmtid="{D5CDD505-2E9C-101B-9397-08002B2CF9AE}" pid="3" name="_Version">
    <vt:lpwstr>12.0.4518</vt:lpwstr>
  </property>
</Properties>
</file>