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81" d="100"/>
          <a:sy n="81" d="100"/>
        </p:scale>
        <p:origin x="-1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6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7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3744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81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7984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998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87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931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92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86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215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528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006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9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5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1959C-4489-4E66-964D-318C1137E57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28FEA48-F8C0-473A-BCE2-C1EAEC219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9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573438"/>
            <a:ext cx="8915399" cy="1115877"/>
          </a:xfrm>
        </p:spPr>
        <p:txBody>
          <a:bodyPr>
            <a:noAutofit/>
          </a:bodyPr>
          <a:lstStyle/>
          <a:p>
            <a:r>
              <a:rPr lang="ru-RU" sz="4400" b="1" i="1" u="sng" dirty="0" smtClean="0"/>
              <a:t/>
            </a:r>
            <a:br>
              <a:rPr lang="ru-RU" sz="4400" b="1" i="1" u="sng" dirty="0" smtClean="0"/>
            </a:br>
            <a:r>
              <a:rPr lang="ru-RU" sz="4400" b="1" i="1" u="sng" dirty="0" smtClean="0"/>
              <a:t>Прыжок в длину с места.</a:t>
            </a:r>
            <a:endParaRPr lang="ru-RU" sz="4400" b="1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" t="503" r="5876" b="7540"/>
          <a:stretch/>
        </p:blipFill>
        <p:spPr>
          <a:xfrm>
            <a:off x="2960177" y="2309247"/>
            <a:ext cx="4974956" cy="41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72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Спасибо за внимание! </a:t>
            </a:r>
            <a:br>
              <a:rPr lang="ru-RU" b="1" i="1" dirty="0" smtClean="0"/>
            </a:br>
            <a:r>
              <a:rPr lang="ru-RU" b="1" i="1" dirty="0" smtClean="0"/>
              <a:t>Желаю успехов в твоём обучении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7" t="25195" r="5174" b="1718"/>
          <a:stretch/>
        </p:blipFill>
        <p:spPr>
          <a:xfrm>
            <a:off x="3533614" y="3037667"/>
            <a:ext cx="4881966" cy="328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0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72759" y="387459"/>
            <a:ext cx="511444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</a:rPr>
              <a:t>Прыжки в длину с места позволяют проверить уровень прыгучести, а также тестируют силу ног. Они являются самостоятельным видом состязаний только на школьном уровне. В то же время прыжки считаются отличным тренировочным упражнением, которое позволяет комплексно развивать физические качества спортсмена. Правильная техника прыжка в длину с места способна значительно повысить результат, поэтому не стоит пренебрегать теорией.</a:t>
            </a:r>
            <a:endParaRPr lang="ru-RU" sz="2400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261" y="3561908"/>
            <a:ext cx="4262034" cy="319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42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Как выполнять прыжок в длину?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Перед </a:t>
            </a:r>
            <a:r>
              <a:rPr lang="ru-RU" sz="2800" dirty="0"/>
              <a:t>проведением контрольных испытаний всегда следует немного потренироваться. До того как делать прыжки с места, необходимо ознакомиться с теорией.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1" y="1264555"/>
            <a:ext cx="3053166" cy="279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82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1898" y="201479"/>
            <a:ext cx="649379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</a:rPr>
              <a:t>Выделяют следующие стадии в упражнении:</a:t>
            </a: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  <a:effectLst/>
              </a:rPr>
              <a:t>1.Подготовка к отталкиванию</a:t>
            </a:r>
            <a:r>
              <a:rPr lang="ru-RU" sz="2400" dirty="0">
                <a:solidFill>
                  <a:srgbClr val="FF0000"/>
                </a:solidFill>
              </a:rPr>
              <a:t>:</a:t>
            </a:r>
            <a:r>
              <a:rPr lang="ru-RU" sz="2400" dirty="0" smtClean="0">
                <a:effectLst/>
              </a:rPr>
              <a:t> На данном этапе спортсмен принимает правильную позу, чтобы сделать максимально сильный толчок. Для выполнения упражнения человек встает у линии, расставив ноги на ширине плеч или чуть уже, затем поднимает руки вверх, одновременно поднимаясь на носки и прогибаясь в пояснице. Затем следует обратное движение. Руки опускаются вниз и отводятся назад, ноги ставятся на всю стопу, при этом сгибаются колени и тазобедренный сустав, корпус выносится чуть вперед.</a:t>
            </a:r>
            <a:endParaRPr lang="ru-RU" sz="2400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" t="-486" r="55751" b="-3631"/>
          <a:stretch/>
        </p:blipFill>
        <p:spPr>
          <a:xfrm>
            <a:off x="268902" y="201478"/>
            <a:ext cx="4830039" cy="663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046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5817" y="515622"/>
            <a:ext cx="5227798" cy="469180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2. Отталкивание</a:t>
            </a:r>
            <a:r>
              <a:rPr lang="ru-RU" b="1" i="1" dirty="0">
                <a:solidFill>
                  <a:srgbClr val="FF0000"/>
                </a:solidFill>
              </a:rPr>
              <a:t>.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Начинается </a:t>
            </a:r>
            <a:r>
              <a:rPr lang="ru-RU" b="1" i="1" dirty="0"/>
              <a:t>тогда, когда тазобедренный сустав распрямляется, руки при этом нужно резко выбросить вперед. Завершается отталкивание разгибанием коленных суставов и отрыванием стоп от поверхности.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24" t="-1" r="19555" b="1215"/>
          <a:stretch/>
        </p:blipFill>
        <p:spPr>
          <a:xfrm>
            <a:off x="2603716" y="402957"/>
            <a:ext cx="3394127" cy="56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2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0" y="624110"/>
            <a:ext cx="5103811" cy="576119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3.Полет: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После </a:t>
            </a:r>
            <a:r>
              <a:rPr lang="ru-RU" b="1" i="1" dirty="0"/>
              <a:t>отталкивания тело прыгуна вытягивается в струну, колени подтягиваются к груди. В завершающей стадии полета руки опускаются вниз, а стопы выносятся вперед.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9" b="5150"/>
          <a:stretch/>
        </p:blipFill>
        <p:spPr>
          <a:xfrm>
            <a:off x="1875295" y="624110"/>
            <a:ext cx="4029559" cy="551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46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3341" y="624110"/>
            <a:ext cx="6044339" cy="59626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4.Приземление: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Когда </a:t>
            </a:r>
            <a:r>
              <a:rPr lang="ru-RU" b="1" i="1" dirty="0"/>
              <a:t>ноги касаются земли, руки нужно вывести вперед для сохранения равновесия. Ноги при этом сгибаются в коленных суставах, приземление должно быть упругим. Остановившись, прыгун выпрямляется и уходит из зоны проведения испытаний.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54" y="624110"/>
            <a:ext cx="4456687" cy="596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28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804" y="309966"/>
            <a:ext cx="9706808" cy="113137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Посмотри внимательно на картинки!</a:t>
            </a:r>
            <a:br>
              <a:rPr lang="ru-RU" sz="2800" b="1" i="1" dirty="0" smtClean="0"/>
            </a:br>
            <a:r>
              <a:rPr lang="ru-RU" sz="2800" b="1" i="1" dirty="0" smtClean="0"/>
              <a:t>Сможешь расставить фазы прыжка по порядку?</a:t>
            </a:r>
            <a:r>
              <a:rPr lang="ru-RU" sz="2800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4" r="56847" b="579"/>
          <a:stretch/>
        </p:blipFill>
        <p:spPr>
          <a:xfrm>
            <a:off x="6651208" y="2016208"/>
            <a:ext cx="1828800" cy="4090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30" b="1135"/>
          <a:stretch/>
        </p:blipFill>
        <p:spPr>
          <a:xfrm>
            <a:off x="2291168" y="1974646"/>
            <a:ext cx="1288619" cy="44231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09" b="-4065"/>
          <a:stretch/>
        </p:blipFill>
        <p:spPr>
          <a:xfrm>
            <a:off x="4046998" y="1903236"/>
            <a:ext cx="1627321" cy="39490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65" r="15738" b="-1464"/>
          <a:stretch/>
        </p:blipFill>
        <p:spPr>
          <a:xfrm>
            <a:off x="9298985" y="2758670"/>
            <a:ext cx="1472338" cy="30936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456" b="1376"/>
          <a:stretch/>
        </p:blipFill>
        <p:spPr>
          <a:xfrm>
            <a:off x="428470" y="2520142"/>
            <a:ext cx="1395487" cy="333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Сравни правильно ты сделал?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634" y="3493172"/>
            <a:ext cx="9360977" cy="312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91647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71</TotalTime>
  <Words>176</Words>
  <Application>Microsoft Office PowerPoint</Application>
  <PresentationFormat>Произвольный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 Прыжок в длину с места.</vt:lpstr>
      <vt:lpstr>Презентация PowerPoint</vt:lpstr>
      <vt:lpstr>Как выполнять прыжок в длину?         Перед проведением контрольных испытаний всегда следует немного потренироваться. До того как делать прыжки с места, необходимо ознакомиться с теорией. </vt:lpstr>
      <vt:lpstr>Презентация PowerPoint</vt:lpstr>
      <vt:lpstr>2. Отталкивание.  Начинается тогда, когда тазобедренный сустав распрямляется, руки при этом нужно резко выбросить вперед. Завершается отталкивание разгибанием коленных суставов и отрыванием стоп от поверхности. </vt:lpstr>
      <vt:lpstr>3.Полет:  После отталкивания тело прыгуна вытягивается в струну, колени подтягиваются к груди. В завершающей стадии полета руки опускаются вниз, а стопы выносятся вперед. </vt:lpstr>
      <vt:lpstr>4.Приземление:  Когда ноги касаются земли, руки нужно вывести вперед для сохранения равновесия. Ноги при этом сгибаются в коленных суставах, приземление должно быть упругим. Остановившись, прыгун выпрямляется и уходит из зоны проведения испытаний. </vt:lpstr>
      <vt:lpstr>Посмотри внимательно на картинки! Сможешь расставить фазы прыжка по порядку?  </vt:lpstr>
      <vt:lpstr>Сравни правильно ты сделал?</vt:lpstr>
      <vt:lpstr>Спасибо за внимание!  Желаю успехов в твоём обучении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Легкая атлетика. Прыжок в длину с места.</dc:title>
  <dc:creator>Comp</dc:creator>
  <cp:lastModifiedBy>acer</cp:lastModifiedBy>
  <cp:revision>9</cp:revision>
  <dcterms:created xsi:type="dcterms:W3CDTF">2018-04-14T20:56:37Z</dcterms:created>
  <dcterms:modified xsi:type="dcterms:W3CDTF">2020-04-05T21:26:34Z</dcterms:modified>
</cp:coreProperties>
</file>