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4/5/2020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4/5/2020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4/5/2020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4/5/2020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4/5/2020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4/5/2020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81200" y="2133600"/>
            <a:ext cx="554497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Поиск и обнаружение рифмы.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Хармс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Н.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Гернет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«Очень-очень вкусный пирог»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2133600"/>
            <a:ext cx="4267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Спасибо</a:t>
            </a:r>
          </a:p>
          <a:p>
            <a:pPr algn="ctr"/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00.infourok.ru/images/doc/296/295202/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533400"/>
            <a:ext cx="7467600" cy="560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1295400"/>
            <a:ext cx="63246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Жук увидел оду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ванчик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 присел, как на ди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ванчик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***</a:t>
            </a:r>
          </a:p>
          <a:p>
            <a:pPr algn="ctr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 уроках л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епки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Мы лепили р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епки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0600" y="609600"/>
            <a:ext cx="7010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	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Сегодня на уроке ты познакомишься с произведением Даниила Хармса и Нины Владимировны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Гернет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«Очень-очень вкусный пирог».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s://doc4web.ru/uploads/files/24/23832/hello_html_m5963323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1" y="3194058"/>
            <a:ext cx="2590800" cy="32115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s://fs03.metod-kopilka.ru/images/doc/47/41691/img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381000"/>
            <a:ext cx="7835900" cy="5876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 descr="https://ds02.infourok.ru/uploads/ex/108f/00037f76-d04b0ecd/img1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2" name="Picture 4" descr="https://ds02.infourok.ru/uploads/ex/108f/00037f76-d04b0ecd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kdb27.ru/upload/iblock/89e/garn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609600"/>
            <a:ext cx="7543435" cy="52552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fs.znanio.ru/methodology/images/e9/5a/e95ae5c604a70ccf04cd4d32924b6f755e0b7c3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09600"/>
            <a:ext cx="7543800" cy="56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img.mamochka-talk.ru/images_mama_talk/help/00005/3aBkRBAMF-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8589543" cy="617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45</TotalTime>
  <Words>40</Words>
  <PresentationFormat>Экран (4:3)</PresentationFormat>
  <Paragraphs>13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Михаил Скрипкин</dc:creator>
  <cp:lastModifiedBy>Михаил Скрипкин</cp:lastModifiedBy>
  <cp:revision>6</cp:revision>
  <dcterms:created xsi:type="dcterms:W3CDTF">2020-04-05T15:02:51Z</dcterms:created>
  <dcterms:modified xsi:type="dcterms:W3CDTF">2020-04-05T16:03:14Z</dcterms:modified>
</cp:coreProperties>
</file>