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  <p:sldId id="262" r:id="rId3"/>
    <p:sldId id="269" r:id="rId4"/>
    <p:sldId id="270" r:id="rId5"/>
    <p:sldId id="271" r:id="rId6"/>
    <p:sldId id="272" r:id="rId7"/>
    <p:sldId id="273" r:id="rId8"/>
    <p:sldId id="274" r:id="rId9"/>
    <p:sldId id="275" r:id="rId10"/>
    <p:sldId id="27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  <a:srgbClr val="EB2BAB"/>
    <a:srgbClr val="5DF71F"/>
    <a:srgbClr val="E5FA1C"/>
    <a:srgbClr val="009900"/>
    <a:srgbClr val="FF00FF"/>
    <a:srgbClr val="666666"/>
    <a:srgbClr val="3F38D0"/>
    <a:srgbClr val="01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6" autoAdjust="0"/>
    <p:restoredTop sz="94660"/>
  </p:normalViewPr>
  <p:slideViewPr>
    <p:cSldViewPr>
      <p:cViewPr varScale="1">
        <p:scale>
          <a:sx n="62" d="100"/>
          <a:sy n="62" d="100"/>
        </p:scale>
        <p:origin x="-147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04955-A67E-4046-A0E3-B2B181725428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807BF-0832-414C-B6C3-CD7D78654BB0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 descr="проба.jpg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1534" y="0"/>
            <a:ext cx="9140932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04955-A67E-4046-A0E3-B2B181725428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807BF-0832-414C-B6C3-CD7D78654B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04955-A67E-4046-A0E3-B2B181725428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807BF-0832-414C-B6C3-CD7D78654B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04955-A67E-4046-A0E3-B2B181725428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807BF-0832-414C-B6C3-CD7D78654B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04955-A67E-4046-A0E3-B2B181725428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807BF-0832-414C-B6C3-CD7D78654B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04955-A67E-4046-A0E3-B2B181725428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807BF-0832-414C-B6C3-CD7D78654B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04955-A67E-4046-A0E3-B2B181725428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807BF-0832-414C-B6C3-CD7D78654B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04955-A67E-4046-A0E3-B2B181725428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807BF-0832-414C-B6C3-CD7D78654B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04955-A67E-4046-A0E3-B2B181725428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807BF-0832-414C-B6C3-CD7D78654B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04955-A67E-4046-A0E3-B2B181725428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807BF-0832-414C-B6C3-CD7D78654B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04955-A67E-4046-A0E3-B2B181725428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807BF-0832-414C-B6C3-CD7D78654B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A04955-A67E-4046-A0E3-B2B181725428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5807BF-0832-414C-B6C3-CD7D78654BB0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 descr="проба2.jpg"/>
          <p:cNvPicPr>
            <a:picLocks noChangeAspect="1"/>
          </p:cNvPicPr>
          <p:nvPr userDrawn="1"/>
        </p:nvPicPr>
        <p:blipFill>
          <a:blip r:embed="rId13" cstate="email"/>
          <a:stretch>
            <a:fillRect/>
          </a:stretch>
        </p:blipFill>
        <p:spPr>
          <a:xfrm>
            <a:off x="1534" y="0"/>
            <a:ext cx="9140932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20"/>
          <p:cNvSpPr>
            <a:spLocks noGrp="1"/>
          </p:cNvSpPr>
          <p:nvPr>
            <p:ph type="subTitle" idx="1"/>
          </p:nvPr>
        </p:nvSpPr>
        <p:spPr>
          <a:xfrm>
            <a:off x="1619672" y="3886200"/>
            <a:ext cx="6152728" cy="1752600"/>
          </a:xfrm>
        </p:spPr>
        <p:txBody>
          <a:bodyPr>
            <a:normAutofit/>
          </a:bodyPr>
          <a:lstStyle/>
          <a:p>
            <a:r>
              <a:rPr lang="ru-RU" sz="2300" b="1" i="1" dirty="0" smtClean="0">
                <a:solidFill>
                  <a:srgbClr val="C75F09"/>
                </a:solidFill>
                <a:latin typeface="Constantia" pitchFamily="18" charset="0"/>
                <a:cs typeface="Aharoni" pitchFamily="2" charset="-79"/>
              </a:rPr>
              <a:t> </a:t>
            </a:r>
            <a:endParaRPr lang="ru-RU" sz="2300" b="1" i="1" dirty="0">
              <a:solidFill>
                <a:srgbClr val="974807"/>
              </a:solidFill>
              <a:latin typeface="Cambria" pitchFamily="18" charset="0"/>
              <a:cs typeface="Aharoni" pitchFamily="2" charset="-79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000232" y="357167"/>
            <a:ext cx="51435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latin typeface="Garamond" pitchFamily="18" charset="0"/>
                <a:cs typeface="Times New Roman" pitchFamily="18" charset="0"/>
              </a:rPr>
              <a:t>МБУ ДО ДЭБС г. Салавата</a:t>
            </a:r>
            <a:endParaRPr lang="ru-RU" b="1" i="1" dirty="0">
              <a:latin typeface="Garamond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67744" y="1222590"/>
            <a:ext cx="459025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cs typeface="Arial" charset="0"/>
              </a:rPr>
              <a:t>Мастер – класс по</a:t>
            </a:r>
            <a:b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cs typeface="Arial" charset="0"/>
              </a:rPr>
            </a:br>
            <a:r>
              <a:rPr lang="ru-RU" sz="2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cs typeface="Arial" charset="0"/>
              </a:rPr>
              <a:t>тестопластике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cs typeface="Arial" charset="0"/>
              </a:rPr>
              <a:t/>
            </a:r>
            <a:b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cs typeface="Arial" charset="0"/>
              </a:rPr>
            </a:br>
            <a:r>
              <a:rPr lang="ru-RU" sz="3600" b="1" i="1" dirty="0">
                <a:solidFill>
                  <a:srgbClr val="3333CC"/>
                </a:solidFill>
                <a:latin typeface="Cambria" panose="02040503050406030204" pitchFamily="18" charset="0"/>
              </a:rPr>
              <a:t>«</a:t>
            </a:r>
            <a:r>
              <a:rPr lang="ru-RU" sz="3600" b="1" i="1" dirty="0" smtClean="0">
                <a:solidFill>
                  <a:srgbClr val="3333CC"/>
                </a:solidFill>
                <a:latin typeface="Cambria" panose="02040503050406030204" pitchFamily="18" charset="0"/>
              </a:rPr>
              <a:t>Фантазия </a:t>
            </a:r>
            <a:r>
              <a:rPr lang="ru-RU" sz="3600" b="1" i="1" dirty="0">
                <a:solidFill>
                  <a:srgbClr val="3333CC"/>
                </a:solidFill>
                <a:latin typeface="Cambria" panose="02040503050406030204" pitchFamily="18" charset="0"/>
              </a:rPr>
              <a:t>из соленого теста».</a:t>
            </a:r>
            <a:endParaRPr lang="ru-RU" sz="3600" b="1" i="1" spc="50" dirty="0">
              <a:ln w="11430"/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pic>
        <p:nvPicPr>
          <p:cNvPr id="5" name="Рисунок 4" descr="image_3854491.jpg"/>
          <p:cNvPicPr>
            <a:picLocks noChangeAspect="1"/>
          </p:cNvPicPr>
          <p:nvPr/>
        </p:nvPicPr>
        <p:blipFill>
          <a:blip r:embed="rId2" cstate="print"/>
          <a:srcRect l="4286" r="5714"/>
          <a:stretch>
            <a:fillRect/>
          </a:stretch>
        </p:blipFill>
        <p:spPr>
          <a:xfrm>
            <a:off x="3144930" y="3400422"/>
            <a:ext cx="2686068" cy="2238378"/>
          </a:xfrm>
          <a:prstGeom prst="rect">
            <a:avLst/>
          </a:prstGeom>
          <a:ln w="88900" cap="sq" cmpd="thickThin">
            <a:solidFill>
              <a:srgbClr val="00B05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2195736" y="5661249"/>
            <a:ext cx="673398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Подготовила: </a:t>
            </a:r>
            <a:r>
              <a:rPr lang="ru-RU" sz="20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 дополнительного образования</a:t>
            </a:r>
            <a:endParaRPr lang="ru-RU" sz="2000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Захарова Ольга Николаевна</a:t>
            </a:r>
            <a:endParaRPr lang="ru-RU" sz="2000" b="1" i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1556792"/>
            <a:ext cx="551072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200" b="1" dirty="0" smtClean="0"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800" b="1" dirty="0" smtClean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 </a:t>
            </a:r>
          </a:p>
          <a:p>
            <a:pPr algn="ctr"/>
            <a:r>
              <a:rPr lang="ru-RU" sz="4800" b="1" dirty="0" smtClean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внимание !!!</a:t>
            </a:r>
            <a:endParaRPr lang="ru-RU" sz="4800" b="1" dirty="0"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23928" y="4725144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</a:t>
            </a:r>
            <a:endParaRPr lang="ru-RU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71538" y="428604"/>
            <a:ext cx="7286676" cy="30962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endParaRPr lang="ru-RU" sz="2400" b="1" dirty="0" smtClean="0">
              <a:solidFill>
                <a:srgbClr val="3F38D0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ru-RU" sz="2400" b="1" dirty="0" smtClean="0">
              <a:solidFill>
                <a:srgbClr val="3F38D0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2400" b="1" i="1" u="sng" dirty="0" err="1" smtClean="0">
                <a:solidFill>
                  <a:srgbClr val="3F38D0"/>
                </a:solidFill>
                <a:latin typeface="Times New Roman" pitchFamily="18" charset="0"/>
              </a:rPr>
              <a:t>Тестопластика</a:t>
            </a:r>
            <a:r>
              <a:rPr lang="ru-RU" sz="2400" i="1" u="sng" dirty="0" smtClean="0">
                <a:latin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</a:rPr>
              <a:t>– </a:t>
            </a:r>
            <a:r>
              <a:rPr lang="ru-RU" sz="1600" dirty="0" smtClean="0">
                <a:latin typeface="Times New Roman" pitchFamily="18" charset="0"/>
              </a:rPr>
              <a:t>искусство создания объемных и рельефных изделий из теста(соленого теста), которые используются как сувениры или для оформления оригинального интерьера.</a:t>
            </a:r>
          </a:p>
          <a:p>
            <a:pPr>
              <a:lnSpc>
                <a:spcPct val="80000"/>
              </a:lnSpc>
            </a:pPr>
            <a:endParaRPr lang="ru-RU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ru-RU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2400" b="1" i="1" u="sng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Лепка из соленого теста </a:t>
            </a:r>
            <a:r>
              <a:rPr lang="ru-RU" sz="2400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600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древняя забава, дошедшая сквозь века до наших дней. Может благодаря простоте и дешевизне изготовления, а может из-за пластичности материала.</a:t>
            </a:r>
          </a:p>
          <a:p>
            <a:pPr>
              <a:lnSpc>
                <a:spcPct val="80000"/>
              </a:lnSpc>
            </a:pPr>
            <a:endParaRPr lang="ru-RU" sz="2400" i="1" dirty="0" smtClean="0">
              <a:solidFill>
                <a:srgbClr val="0099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ru-RU" sz="2400" i="1" dirty="0" smtClean="0">
              <a:solidFill>
                <a:srgbClr val="0099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imageTB2MBV7Q.jpg"/>
          <p:cNvPicPr>
            <a:picLocks noChangeAspect="1"/>
          </p:cNvPicPr>
          <p:nvPr/>
        </p:nvPicPr>
        <p:blipFill>
          <a:blip r:embed="rId2" cstate="print"/>
          <a:srcRect t="6389" r="4103" b="10548"/>
          <a:stretch>
            <a:fillRect/>
          </a:stretch>
        </p:blipFill>
        <p:spPr>
          <a:xfrm>
            <a:off x="5072066" y="3565231"/>
            <a:ext cx="3214710" cy="2649852"/>
          </a:xfrm>
          <a:prstGeom prst="rect">
            <a:avLst/>
          </a:prstGeom>
        </p:spPr>
      </p:pic>
      <p:pic>
        <p:nvPicPr>
          <p:cNvPr id="9" name="Рисунок 8" descr="podelki_iz_solyonogo_testa_01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42976" y="3571876"/>
            <a:ext cx="3524253" cy="2714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21762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71472" y="2243143"/>
            <a:ext cx="8001056" cy="569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 smtClean="0">
              <a:latin typeface="Calibri" pitchFamily="34" charset="0"/>
              <a:cs typeface="Times New Roman" pitchFamily="18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27584" y="1196753"/>
            <a:ext cx="76328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Рецепт :</a:t>
            </a:r>
          </a:p>
          <a:p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200 г = (1 стакан) муки, 200 г = (0,5 стакана) соли (мелкой, НЕ каменной).</a:t>
            </a:r>
          </a:p>
          <a:p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125 мл воды </a:t>
            </a:r>
          </a:p>
          <a:p>
            <a:endParaRPr lang="ru-RU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403648" y="332657"/>
            <a:ext cx="5760640" cy="576063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Wave2">
              <a:avLst/>
            </a:prstTxWarp>
            <a:spAutoFit/>
          </a:bodyPr>
          <a:lstStyle/>
          <a:p>
            <a:pPr algn="ctr"/>
            <a:r>
              <a:rPr lang="ru-RU" sz="2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0099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Как приготовить солёное тесто</a:t>
            </a:r>
            <a:endParaRPr lang="ru-RU" sz="2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00990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2785698"/>
            <a:ext cx="3312368" cy="313366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8025" y="2773960"/>
            <a:ext cx="3528392" cy="3175319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004822" y="2967335"/>
            <a:ext cx="299580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5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04822" y="285729"/>
            <a:ext cx="5134355" cy="1000132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InflateTop">
              <a:avLst/>
            </a:prstTxWarp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5400" b="1" dirty="0" smtClean="0">
                <a:solidFill>
                  <a:srgbClr val="7030A0"/>
                </a:solidFill>
              </a:rPr>
              <a:t>Как окрасить соленое тесто</a:t>
            </a:r>
            <a:endParaRPr lang="ru-RU" sz="5400" dirty="0" smtClean="0">
              <a:solidFill>
                <a:srgbClr val="7030A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1500174"/>
            <a:ext cx="7929618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 smtClean="0">
                <a:solidFill>
                  <a:srgbClr val="FF0000"/>
                </a:solidFill>
              </a:rPr>
              <a:t>1-й способ</a:t>
            </a:r>
            <a:r>
              <a:rPr lang="ru-RU" b="1" dirty="0" smtClean="0"/>
              <a:t>:</a:t>
            </a:r>
            <a:r>
              <a:rPr lang="ru-RU" dirty="0" smtClean="0"/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для окраски предварительно равномерно разделить ингредиенты будущего теста по плошкам, добавить экологически чистый краситель (гуашь, пищевая краска), размешать с мукой, а затем уже добавлять воду.</a:t>
            </a:r>
          </a:p>
          <a:p>
            <a:endParaRPr lang="ru-RU" dirty="0" smtClean="0"/>
          </a:p>
          <a:p>
            <a:r>
              <a:rPr lang="ru-RU" b="1" u="sng" dirty="0" smtClean="0">
                <a:solidFill>
                  <a:srgbClr val="FF0000"/>
                </a:solidFill>
              </a:rPr>
              <a:t>2-й способ</a:t>
            </a:r>
            <a:r>
              <a:rPr lang="ru-RU" u="sng" dirty="0" smtClean="0">
                <a:solidFill>
                  <a:srgbClr val="FF0000"/>
                </a:solidFill>
              </a:rPr>
              <a:t>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окрашивать готовые фигуры гуашью или акварелью после их полного высыхания.</a:t>
            </a:r>
          </a:p>
        </p:txBody>
      </p:sp>
      <p:pic>
        <p:nvPicPr>
          <p:cNvPr id="6" name="Рисунок 5" descr="61V94VBa96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86314" y="3357562"/>
            <a:ext cx="3406772" cy="2555079"/>
          </a:xfrm>
          <a:prstGeom prst="rect">
            <a:avLst/>
          </a:prstGeom>
          <a:ln w="88900" cap="sq" cmpd="thickThin"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Рисунок 6" descr="hqdefault.jpg"/>
          <p:cNvPicPr>
            <a:picLocks noChangeAspect="1"/>
          </p:cNvPicPr>
          <p:nvPr/>
        </p:nvPicPr>
        <p:blipFill>
          <a:blip r:embed="rId3" cstate="print"/>
          <a:srcRect l="4688" t="6250" r="3124"/>
          <a:stretch>
            <a:fillRect/>
          </a:stretch>
        </p:blipFill>
        <p:spPr>
          <a:xfrm>
            <a:off x="1000100" y="3357562"/>
            <a:ext cx="3214710" cy="2571768"/>
          </a:xfrm>
          <a:prstGeom prst="rect">
            <a:avLst/>
          </a:prstGeom>
          <a:ln w="88900" cap="sq" cmpd="thickThin"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1857364"/>
            <a:ext cx="828680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u="sng" dirty="0" smtClean="0">
                <a:latin typeface="Times New Roman" pitchFamily="18" charset="0"/>
                <a:cs typeface="Times New Roman" pitchFamily="18" charset="0"/>
              </a:rPr>
              <a:t>1-й способ:</a:t>
            </a:r>
            <a:r>
              <a:rPr lang="ru-RU" sz="16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сушить соленое тесто при обычной температуре или на батарее.</a:t>
            </a:r>
          </a:p>
          <a:p>
            <a:r>
              <a:rPr lang="ru-RU" sz="1600" b="1" u="sng" dirty="0" smtClean="0">
                <a:latin typeface="Times New Roman" pitchFamily="18" charset="0"/>
                <a:cs typeface="Times New Roman" pitchFamily="18" charset="0"/>
              </a:rPr>
              <a:t>2-й способ</a:t>
            </a:r>
            <a:r>
              <a:rPr lang="ru-RU" sz="1600" u="sng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сушить в духовке при температуре 60-80 градусов в течение часа, если поделка объемная.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Совет: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поделку рекомендуется лепить сразу на подставке, на которой потом будет сушиться работа ребенка; если сушка предполагается в духовке, то можно использовать в качестве подставки железные подносы небольшого размера или картон, завёрнутый в пищевую фольгу.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643042" y="500043"/>
            <a:ext cx="6143667" cy="1415772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Wave1">
              <a:avLst/>
            </a:prstTxWarp>
            <a:spAutoFit/>
          </a:bodyPr>
          <a:lstStyle/>
          <a:p>
            <a:pPr algn="ctr"/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Сушка поделок из соленого теста</a:t>
            </a:r>
          </a:p>
          <a:p>
            <a:pPr algn="ctr"/>
            <a:endParaRPr lang="ru-RU" sz="1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Рисунок 3" descr="лепка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85852" y="4000504"/>
            <a:ext cx="3000396" cy="2001693"/>
          </a:xfrm>
          <a:prstGeom prst="rect">
            <a:avLst/>
          </a:prstGeom>
        </p:spPr>
      </p:pic>
      <p:pic>
        <p:nvPicPr>
          <p:cNvPr id="5" name="Рисунок 4" descr="08900740.jpg"/>
          <p:cNvPicPr>
            <a:picLocks noChangeAspect="1"/>
          </p:cNvPicPr>
          <p:nvPr/>
        </p:nvPicPr>
        <p:blipFill>
          <a:blip r:embed="rId3" cstate="print"/>
          <a:srcRect b="9910"/>
          <a:stretch>
            <a:fillRect/>
          </a:stretch>
        </p:blipFill>
        <p:spPr>
          <a:xfrm>
            <a:off x="4857752" y="4000504"/>
            <a:ext cx="2928958" cy="2000264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 rot="10800000" flipV="1">
            <a:off x="642910" y="2076267"/>
            <a:ext cx="3571900" cy="2185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Материалы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*Шаблон подковы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*соленое тесто,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*зубочистки,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*предметы для украшения поделки (горох, бусинки, бисер и т.д.)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*листы картона в фольге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*трубочки  для 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коктеля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85918" y="571480"/>
            <a:ext cx="549127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u="sng" dirty="0" smtClean="0">
                <a:solidFill>
                  <a:schemeClr val="accent4">
                    <a:lumMod val="75000"/>
                  </a:schemeClr>
                </a:solidFill>
                <a:latin typeface="Cambria" pitchFamily="18" charset="0"/>
              </a:rPr>
              <a:t>Лепка  из солёного теста </a:t>
            </a:r>
          </a:p>
          <a:p>
            <a:pPr algn="ctr"/>
            <a:r>
              <a:rPr lang="ru-RU" sz="2400" b="1" i="1" u="sng" dirty="0" smtClean="0">
                <a:solidFill>
                  <a:schemeClr val="accent4">
                    <a:lumMod val="75000"/>
                  </a:schemeClr>
                </a:solidFill>
                <a:latin typeface="Cambria" pitchFamily="18" charset="0"/>
              </a:rPr>
              <a:t>«Подкова  семейного счастья»</a:t>
            </a:r>
            <a:endParaRPr lang="ru-RU" sz="2400" b="1" i="1" u="sng" dirty="0">
              <a:solidFill>
                <a:schemeClr val="accent4">
                  <a:lumMod val="75000"/>
                </a:schemeClr>
              </a:solidFill>
              <a:latin typeface="Cambria" pitchFamily="18" charset="0"/>
            </a:endParaRPr>
          </a:p>
        </p:txBody>
      </p:sp>
      <p:pic>
        <p:nvPicPr>
          <p:cNvPr id="5" name="Рисунок 4" descr="http://ped-kopilka.ru/upload/blogs/1607_3cff716c72745409e5a2f5daaaf9da30.jpg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7686" y="2143116"/>
            <a:ext cx="4271971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 rot="10800000" flipV="1">
            <a:off x="785786" y="1242045"/>
            <a:ext cx="335758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1.Взять комочек соленого теста.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http://ped-kopilka.ru/upload/blogs/1607_31bf9c4cb6bbd9b7d8df1fb0365e91ed.jpg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285992"/>
            <a:ext cx="3071834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4143372" y="744004"/>
            <a:ext cx="4500530" cy="1492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2.На </a:t>
            </a: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картоне обёрнутым в фольгу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раскатываем 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комочек  теста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чтобы толщина предмета получилась 0,7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см. и вырезаем при помощи стеки форму подковы по заранее подготовленному трафарету.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http://ped-kopilka.ru/upload/blogs/8c280b4f8d9616b48a61d5a771e23676.jpg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78090" y="2514636"/>
            <a:ext cx="4071966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ed-kopilka.ru/upload/blogs/7c3c0c97ea0e8df7199bed4ca5c48030.jpg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500306"/>
            <a:ext cx="3143272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://ped-kopilka.ru/upload/blogs/763246df806f43a852d5cb9abc589b80.jpg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2500306"/>
            <a:ext cx="3143272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857224" y="1168256"/>
            <a:ext cx="264320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По краю при помощи зубочистки продавливаем точки.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 rot="10800000" flipV="1">
            <a:off x="4929190" y="1303419"/>
            <a:ext cx="3429024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.В верхней части подковы на рожках нужно проделать 2 сквозные дырочки для того, чтобы вставить туда ленточку.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71604" y="571480"/>
            <a:ext cx="57864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5.Проявим немного фантазии  и украсим  подкову</a:t>
            </a:r>
            <a:endParaRPr lang="ru-RU" dirty="0"/>
          </a:p>
        </p:txBody>
      </p:sp>
      <p:pic>
        <p:nvPicPr>
          <p:cNvPr id="3" name="Рисунок 2" descr="s8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4348" y="1357298"/>
            <a:ext cx="3429024" cy="3929090"/>
          </a:xfrm>
          <a:prstGeom prst="rect">
            <a:avLst/>
          </a:prstGeom>
        </p:spPr>
      </p:pic>
      <p:pic>
        <p:nvPicPr>
          <p:cNvPr id="4" name="Рисунок 3" descr="iRJEKJO67.jpg"/>
          <p:cNvPicPr>
            <a:picLocks noChangeAspect="1"/>
          </p:cNvPicPr>
          <p:nvPr/>
        </p:nvPicPr>
        <p:blipFill>
          <a:blip r:embed="rId3" cstate="print"/>
          <a:srcRect l="12500" r="15000"/>
          <a:stretch>
            <a:fillRect/>
          </a:stretch>
        </p:blipFill>
        <p:spPr>
          <a:xfrm>
            <a:off x="4714876" y="1357298"/>
            <a:ext cx="3571900" cy="392909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769</TotalTime>
  <Words>290</Words>
  <Application>Microsoft Office PowerPoint</Application>
  <PresentationFormat>Экран (4:3)</PresentationFormat>
  <Paragraphs>37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1_Тема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я</dc:creator>
  <cp:lastModifiedBy>толик</cp:lastModifiedBy>
  <cp:revision>65</cp:revision>
  <dcterms:created xsi:type="dcterms:W3CDTF">2017-08-30T18:17:16Z</dcterms:created>
  <dcterms:modified xsi:type="dcterms:W3CDTF">2020-04-05T15:02:22Z</dcterms:modified>
</cp:coreProperties>
</file>