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92BA1-BE67-4324-9EA4-C55196E02E47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DC2A3-42EF-44BA-81B3-99954ED11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http://ru.stockfresh.com/thumbs/elenaphoto/2718554_%D0%BF%D1%88%D0%B5%D0%BD%D0%B8%D1%86%D1%8B-%D1%84%D0%B5%D1%80%D0%BC%D1%8B-%D0%BE%D0%B1%D0%BB%D0%B0%D1%81%D1%82%D0%B8-%D1%83%D1%80%D0%BE%D0%B6%D0%B0%D0%B9-%D0%9A%D0%B0%D0%BD%D0%B0%D0%B4%D0%B0-%D0%BB%D0%B5%D1%8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40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85918" y="0"/>
            <a:ext cx="5162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Моя </a:t>
            </a:r>
            <a:r>
              <a:rPr lang="ru-RU" sz="5400" b="1" dirty="0" err="1" smtClean="0">
                <a:ln/>
                <a:solidFill>
                  <a:schemeClr val="accent3"/>
                </a:solidFill>
              </a:rPr>
              <a:t>Робоферма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9" name="Рисунок 8" descr="C:\Users\Айнур\Desktop\робоферма\20170203_1108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000108"/>
            <a:ext cx="6929486" cy="542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786446" y="1285860"/>
            <a:ext cx="28574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Каждый день в любом году.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Потребляем мы еду,</a:t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за трапезой не раз. Добрым словом вспомним вас. Тружеников деревень</a:t>
            </a:r>
            <a:r>
              <a:rPr lang="ru-RU" sz="1100" dirty="0" smtClean="0">
                <a:solidFill>
                  <a:srgbClr val="00206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10" name="Рисунок 9" descr="farm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C:\Users\Айнур\Desktop\робоферма\20170203_1027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3500462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Айнур\Desktop\робоферма\20170203_10350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500694" y="500042"/>
            <a:ext cx="3429024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Айнур\Desktop\робоферма\20170203_10311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714624" y="3286112"/>
            <a:ext cx="3643314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214282" y="4572008"/>
            <a:ext cx="243791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ОСНОВА МЕЛЬНИЦЫ</a:t>
            </a:r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500042"/>
            <a:ext cx="18304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ДВИЖУЮЩАЯСЯ </a:t>
            </a:r>
          </a:p>
          <a:p>
            <a:pPr algn="ctr"/>
            <a:r>
              <a:rPr lang="ru-RU" sz="1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МЕЛЬНИЦА</a:t>
            </a:r>
            <a:endParaRPr lang="ru-RU" sz="1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Айнур\Desktop\робоферма\20170203_1047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500562" y="571504"/>
            <a:ext cx="3071834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Айнур\Desktop\робоферма\20170203_10351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14346" y="642918"/>
            <a:ext cx="2857520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Айнур\Desktop\робоферма\20170203_1042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071682" y="285740"/>
            <a:ext cx="3071810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Айнур\Desktop\робоферма\20170203_10484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500825" y="785819"/>
            <a:ext cx="3214712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C:\Users\Айнур\Desktop\робоферма\20170203_10531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-428688" y="3929094"/>
            <a:ext cx="3357610" cy="1928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C:\Users\Айнур\Desktop\робоферма\20170203_105407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1643041" y="4000505"/>
            <a:ext cx="3429026" cy="1857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C:\Users\Айнур\Desktop\робоферма\20170203_10585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9124" y="3357562"/>
            <a:ext cx="4572032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Айнур\Desktop\робоферма\20170203_1108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643050"/>
            <a:ext cx="6858048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000232" y="357166"/>
            <a:ext cx="553959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Добро пожаловать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мою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Робоферму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10436">
            <a:off x="386793" y="329984"/>
            <a:ext cx="1276350" cy="1143000"/>
          </a:xfrm>
          <a:prstGeom prst="rect">
            <a:avLst/>
          </a:prstGeom>
        </p:spPr>
      </p:pic>
      <p:pic>
        <p:nvPicPr>
          <p:cNvPr id="7" name="Рисунок 6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10301">
            <a:off x="7496064" y="376029"/>
            <a:ext cx="1285884" cy="1143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23</Words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Айнур</dc:creator>
  <cp:lastModifiedBy>Айнур</cp:lastModifiedBy>
  <cp:revision>7</cp:revision>
  <dcterms:created xsi:type="dcterms:W3CDTF">2017-02-12T13:53:29Z</dcterms:created>
  <dcterms:modified xsi:type="dcterms:W3CDTF">2020-04-05T16:07:00Z</dcterms:modified>
</cp:coreProperties>
</file>