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341580-4AED-4A99-9D5E-8FD7DAD97C45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6C3EB8-E9FC-42B9-8555-31D3257155B6}">
      <dgm:prSet phldrT="[Текст]"/>
      <dgm:spPr/>
      <dgm:t>
        <a:bodyPr/>
        <a:lstStyle/>
        <a:p>
          <a:r>
            <a:rPr lang="ru-RU" dirty="0" smtClean="0"/>
            <a:t>Виды</a:t>
          </a:r>
          <a:endParaRPr lang="ru-RU" dirty="0"/>
        </a:p>
      </dgm:t>
    </dgm:pt>
    <dgm:pt modelId="{75A4220E-F8E8-4096-AD89-45F21503D595}" type="parTrans" cxnId="{958B5A9B-698F-42DB-B565-471FE5D98700}">
      <dgm:prSet/>
      <dgm:spPr/>
      <dgm:t>
        <a:bodyPr/>
        <a:lstStyle/>
        <a:p>
          <a:endParaRPr lang="ru-RU"/>
        </a:p>
      </dgm:t>
    </dgm:pt>
    <dgm:pt modelId="{03522538-6F5E-4C94-9853-54F82ED8A832}" type="sibTrans" cxnId="{958B5A9B-698F-42DB-B565-471FE5D98700}">
      <dgm:prSet/>
      <dgm:spPr/>
      <dgm:t>
        <a:bodyPr/>
        <a:lstStyle/>
        <a:p>
          <a:endParaRPr lang="ru-RU"/>
        </a:p>
      </dgm:t>
    </dgm:pt>
    <dgm:pt modelId="{28B49BD4-CA9B-416D-AD40-CD220A1EC376}">
      <dgm:prSet phldrT="[Текст]"/>
      <dgm:spPr/>
      <dgm:t>
        <a:bodyPr/>
        <a:lstStyle/>
        <a:p>
          <a:r>
            <a:rPr lang="ru-RU" dirty="0" smtClean="0"/>
            <a:t>Фиктивный брак</a:t>
          </a:r>
          <a:endParaRPr lang="ru-RU" dirty="0"/>
        </a:p>
      </dgm:t>
    </dgm:pt>
    <dgm:pt modelId="{BA2C92BB-DA1C-4FF5-A4D5-9FE7E138EDB0}" type="parTrans" cxnId="{F2B8923E-9516-40FA-A7AA-11340E6CE3B0}">
      <dgm:prSet/>
      <dgm:spPr/>
      <dgm:t>
        <a:bodyPr/>
        <a:lstStyle/>
        <a:p>
          <a:endParaRPr lang="ru-RU"/>
        </a:p>
      </dgm:t>
    </dgm:pt>
    <dgm:pt modelId="{5AB2C128-8D79-4163-81A3-C0148FE73CC0}" type="sibTrans" cxnId="{F2B8923E-9516-40FA-A7AA-11340E6CE3B0}">
      <dgm:prSet/>
      <dgm:spPr/>
      <dgm:t>
        <a:bodyPr/>
        <a:lstStyle/>
        <a:p>
          <a:endParaRPr lang="ru-RU"/>
        </a:p>
      </dgm:t>
    </dgm:pt>
    <dgm:pt modelId="{11AC0B22-CAD4-4C9C-A8E2-631D8A188130}">
      <dgm:prSet phldrT="[Текст]"/>
      <dgm:spPr/>
      <dgm:t>
        <a:bodyPr/>
        <a:lstStyle/>
        <a:p>
          <a:r>
            <a:rPr lang="ru-RU" dirty="0" smtClean="0"/>
            <a:t>Фактический брак</a:t>
          </a:r>
          <a:endParaRPr lang="ru-RU" dirty="0"/>
        </a:p>
      </dgm:t>
    </dgm:pt>
    <dgm:pt modelId="{F9B684A2-58BC-44F7-A157-8ED7C587D9F1}" type="parTrans" cxnId="{68606D5A-3286-4486-AC0C-6C9D14DE1D80}">
      <dgm:prSet/>
      <dgm:spPr/>
      <dgm:t>
        <a:bodyPr/>
        <a:lstStyle/>
        <a:p>
          <a:endParaRPr lang="ru-RU"/>
        </a:p>
      </dgm:t>
    </dgm:pt>
    <dgm:pt modelId="{CA636B6B-C23C-4481-8B6C-735F6E81EC07}" type="sibTrans" cxnId="{68606D5A-3286-4486-AC0C-6C9D14DE1D80}">
      <dgm:prSet/>
      <dgm:spPr/>
      <dgm:t>
        <a:bodyPr/>
        <a:lstStyle/>
        <a:p>
          <a:endParaRPr lang="ru-RU"/>
        </a:p>
      </dgm:t>
    </dgm:pt>
    <dgm:pt modelId="{2BF11D04-7AA3-42C1-8EDC-C61198E33D6E}">
      <dgm:prSet phldrT="[Текст]"/>
      <dgm:spPr/>
      <dgm:t>
        <a:bodyPr/>
        <a:lstStyle/>
        <a:p>
          <a:r>
            <a:rPr lang="ru-RU" dirty="0" smtClean="0"/>
            <a:t>Гражданский брак</a:t>
          </a:r>
          <a:endParaRPr lang="ru-RU" dirty="0"/>
        </a:p>
      </dgm:t>
    </dgm:pt>
    <dgm:pt modelId="{3690C54D-B8A2-478E-9593-85A63128F58F}" type="parTrans" cxnId="{D5E1FE88-3AA2-4F4A-BAE4-B934E32BBF43}">
      <dgm:prSet/>
      <dgm:spPr/>
      <dgm:t>
        <a:bodyPr/>
        <a:lstStyle/>
        <a:p>
          <a:endParaRPr lang="ru-RU"/>
        </a:p>
      </dgm:t>
    </dgm:pt>
    <dgm:pt modelId="{E7104BD3-CD54-4369-9EC0-0CA9DBDC2763}" type="sibTrans" cxnId="{D5E1FE88-3AA2-4F4A-BAE4-B934E32BBF43}">
      <dgm:prSet/>
      <dgm:spPr/>
      <dgm:t>
        <a:bodyPr/>
        <a:lstStyle/>
        <a:p>
          <a:endParaRPr lang="ru-RU"/>
        </a:p>
      </dgm:t>
    </dgm:pt>
    <dgm:pt modelId="{AD13BCF8-904F-4E7F-8BAA-1355C846E041}">
      <dgm:prSet/>
      <dgm:spPr/>
      <dgm:t>
        <a:bodyPr/>
        <a:lstStyle/>
        <a:p>
          <a:r>
            <a:rPr lang="ru-RU" dirty="0" smtClean="0"/>
            <a:t>Церковный брак</a:t>
          </a:r>
          <a:endParaRPr lang="ru-RU" dirty="0"/>
        </a:p>
      </dgm:t>
    </dgm:pt>
    <dgm:pt modelId="{E1FAA117-7595-45AC-802B-C1A65F2A9E81}" type="parTrans" cxnId="{5650ADA9-9493-4DC7-A990-3246EE16F33D}">
      <dgm:prSet/>
      <dgm:spPr/>
      <dgm:t>
        <a:bodyPr/>
        <a:lstStyle/>
        <a:p>
          <a:endParaRPr lang="ru-RU"/>
        </a:p>
      </dgm:t>
    </dgm:pt>
    <dgm:pt modelId="{E3A58347-C29E-4926-847D-46E358665BB5}" type="sibTrans" cxnId="{5650ADA9-9493-4DC7-A990-3246EE16F33D}">
      <dgm:prSet/>
      <dgm:spPr/>
      <dgm:t>
        <a:bodyPr/>
        <a:lstStyle/>
        <a:p>
          <a:endParaRPr lang="ru-RU"/>
        </a:p>
      </dgm:t>
    </dgm:pt>
    <dgm:pt modelId="{3AB65D8C-3C2B-4A18-85D8-584FC3019EF0}" type="pres">
      <dgm:prSet presAssocID="{CA341580-4AED-4A99-9D5E-8FD7DAD97C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B0681A8-FFD1-4D80-9F25-A6032CC7C76C}" type="pres">
      <dgm:prSet presAssocID="{B86C3EB8-E9FC-42B9-8555-31D3257155B6}" presName="hierRoot1" presStyleCnt="0">
        <dgm:presLayoutVars>
          <dgm:hierBranch val="init"/>
        </dgm:presLayoutVars>
      </dgm:prSet>
      <dgm:spPr/>
    </dgm:pt>
    <dgm:pt modelId="{946E4847-EE82-45D0-AACA-0B0362311C49}" type="pres">
      <dgm:prSet presAssocID="{B86C3EB8-E9FC-42B9-8555-31D3257155B6}" presName="rootComposite1" presStyleCnt="0"/>
      <dgm:spPr/>
    </dgm:pt>
    <dgm:pt modelId="{4A649ACD-4474-49D6-9E98-58BF3EE9C5D5}" type="pres">
      <dgm:prSet presAssocID="{B86C3EB8-E9FC-42B9-8555-31D3257155B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5995C7-A187-4C6D-86FD-1456512B6A2E}" type="pres">
      <dgm:prSet presAssocID="{B86C3EB8-E9FC-42B9-8555-31D3257155B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65F6A4E-2227-45C9-92F7-32AB1DF69C23}" type="pres">
      <dgm:prSet presAssocID="{B86C3EB8-E9FC-42B9-8555-31D3257155B6}" presName="hierChild2" presStyleCnt="0"/>
      <dgm:spPr/>
    </dgm:pt>
    <dgm:pt modelId="{990E8186-1B7C-401D-A779-32FC39C938AA}" type="pres">
      <dgm:prSet presAssocID="{BA2C92BB-DA1C-4FF5-A4D5-9FE7E138EDB0}" presName="Name37" presStyleLbl="parChTrans1D2" presStyleIdx="0" presStyleCnt="4"/>
      <dgm:spPr/>
      <dgm:t>
        <a:bodyPr/>
        <a:lstStyle/>
        <a:p>
          <a:endParaRPr lang="ru-RU"/>
        </a:p>
      </dgm:t>
    </dgm:pt>
    <dgm:pt modelId="{9784E764-FE16-4244-8D64-196D5641A786}" type="pres">
      <dgm:prSet presAssocID="{28B49BD4-CA9B-416D-AD40-CD220A1EC376}" presName="hierRoot2" presStyleCnt="0">
        <dgm:presLayoutVars>
          <dgm:hierBranch val="init"/>
        </dgm:presLayoutVars>
      </dgm:prSet>
      <dgm:spPr/>
    </dgm:pt>
    <dgm:pt modelId="{F002E3FE-8349-4CD9-8F6A-02360BA89A27}" type="pres">
      <dgm:prSet presAssocID="{28B49BD4-CA9B-416D-AD40-CD220A1EC376}" presName="rootComposite" presStyleCnt="0"/>
      <dgm:spPr/>
    </dgm:pt>
    <dgm:pt modelId="{A4559D0C-A132-4A2C-977D-04D52CCD6B96}" type="pres">
      <dgm:prSet presAssocID="{28B49BD4-CA9B-416D-AD40-CD220A1EC376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C21FA9-2F2D-4B6F-AD0D-E3DB05B174B7}" type="pres">
      <dgm:prSet presAssocID="{28B49BD4-CA9B-416D-AD40-CD220A1EC376}" presName="rootConnector" presStyleLbl="node2" presStyleIdx="0" presStyleCnt="4"/>
      <dgm:spPr/>
      <dgm:t>
        <a:bodyPr/>
        <a:lstStyle/>
        <a:p>
          <a:endParaRPr lang="ru-RU"/>
        </a:p>
      </dgm:t>
    </dgm:pt>
    <dgm:pt modelId="{76ACC047-022F-4B51-AC32-D90BDCA5AD85}" type="pres">
      <dgm:prSet presAssocID="{28B49BD4-CA9B-416D-AD40-CD220A1EC376}" presName="hierChild4" presStyleCnt="0"/>
      <dgm:spPr/>
    </dgm:pt>
    <dgm:pt modelId="{5DA1B267-29DC-475B-BC48-3788CA719BD8}" type="pres">
      <dgm:prSet presAssocID="{28B49BD4-CA9B-416D-AD40-CD220A1EC376}" presName="hierChild5" presStyleCnt="0"/>
      <dgm:spPr/>
    </dgm:pt>
    <dgm:pt modelId="{429AA263-B7DB-4C13-99F6-58D6B9C5DE8B}" type="pres">
      <dgm:prSet presAssocID="{F9B684A2-58BC-44F7-A157-8ED7C587D9F1}" presName="Name37" presStyleLbl="parChTrans1D2" presStyleIdx="1" presStyleCnt="4"/>
      <dgm:spPr/>
      <dgm:t>
        <a:bodyPr/>
        <a:lstStyle/>
        <a:p>
          <a:endParaRPr lang="ru-RU"/>
        </a:p>
      </dgm:t>
    </dgm:pt>
    <dgm:pt modelId="{E1846C3E-1EBF-46C1-A87C-E34713762945}" type="pres">
      <dgm:prSet presAssocID="{11AC0B22-CAD4-4C9C-A8E2-631D8A188130}" presName="hierRoot2" presStyleCnt="0">
        <dgm:presLayoutVars>
          <dgm:hierBranch val="init"/>
        </dgm:presLayoutVars>
      </dgm:prSet>
      <dgm:spPr/>
    </dgm:pt>
    <dgm:pt modelId="{7B7CE89D-7E18-4226-95E9-1D5316F36EE5}" type="pres">
      <dgm:prSet presAssocID="{11AC0B22-CAD4-4C9C-A8E2-631D8A188130}" presName="rootComposite" presStyleCnt="0"/>
      <dgm:spPr/>
    </dgm:pt>
    <dgm:pt modelId="{FA9888AE-957C-4976-B2D4-003223502682}" type="pres">
      <dgm:prSet presAssocID="{11AC0B22-CAD4-4C9C-A8E2-631D8A188130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CB0A6C-A764-4673-8B2A-0989C08D36C5}" type="pres">
      <dgm:prSet presAssocID="{11AC0B22-CAD4-4C9C-A8E2-631D8A188130}" presName="rootConnector" presStyleLbl="node2" presStyleIdx="1" presStyleCnt="4"/>
      <dgm:spPr/>
      <dgm:t>
        <a:bodyPr/>
        <a:lstStyle/>
        <a:p>
          <a:endParaRPr lang="ru-RU"/>
        </a:p>
      </dgm:t>
    </dgm:pt>
    <dgm:pt modelId="{F7ACA425-2F15-460F-9D41-9798AB1C0C58}" type="pres">
      <dgm:prSet presAssocID="{11AC0B22-CAD4-4C9C-A8E2-631D8A188130}" presName="hierChild4" presStyleCnt="0"/>
      <dgm:spPr/>
    </dgm:pt>
    <dgm:pt modelId="{803A3A29-96F3-4F1D-BBCE-C7899AE9C86A}" type="pres">
      <dgm:prSet presAssocID="{11AC0B22-CAD4-4C9C-A8E2-631D8A188130}" presName="hierChild5" presStyleCnt="0"/>
      <dgm:spPr/>
    </dgm:pt>
    <dgm:pt modelId="{4B573262-D389-4415-BD11-EBABF717ADC1}" type="pres">
      <dgm:prSet presAssocID="{3690C54D-B8A2-478E-9593-85A63128F58F}" presName="Name37" presStyleLbl="parChTrans1D2" presStyleIdx="2" presStyleCnt="4"/>
      <dgm:spPr/>
      <dgm:t>
        <a:bodyPr/>
        <a:lstStyle/>
        <a:p>
          <a:endParaRPr lang="ru-RU"/>
        </a:p>
      </dgm:t>
    </dgm:pt>
    <dgm:pt modelId="{91BA8E20-FD74-49B9-9C78-7FB75EE0D512}" type="pres">
      <dgm:prSet presAssocID="{2BF11D04-7AA3-42C1-8EDC-C61198E33D6E}" presName="hierRoot2" presStyleCnt="0">
        <dgm:presLayoutVars>
          <dgm:hierBranch val="init"/>
        </dgm:presLayoutVars>
      </dgm:prSet>
      <dgm:spPr/>
    </dgm:pt>
    <dgm:pt modelId="{32105B71-2FA2-44C9-880D-6A87E835FF24}" type="pres">
      <dgm:prSet presAssocID="{2BF11D04-7AA3-42C1-8EDC-C61198E33D6E}" presName="rootComposite" presStyleCnt="0"/>
      <dgm:spPr/>
    </dgm:pt>
    <dgm:pt modelId="{C5230A2C-EF95-4A4B-9072-758540B1DF96}" type="pres">
      <dgm:prSet presAssocID="{2BF11D04-7AA3-42C1-8EDC-C61198E33D6E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3AE5E9-6A91-4302-A654-4CF2DDDB9E7F}" type="pres">
      <dgm:prSet presAssocID="{2BF11D04-7AA3-42C1-8EDC-C61198E33D6E}" presName="rootConnector" presStyleLbl="node2" presStyleIdx="2" presStyleCnt="4"/>
      <dgm:spPr/>
      <dgm:t>
        <a:bodyPr/>
        <a:lstStyle/>
        <a:p>
          <a:endParaRPr lang="ru-RU"/>
        </a:p>
      </dgm:t>
    </dgm:pt>
    <dgm:pt modelId="{333EDB72-40A1-4366-8FDE-7E1BB3E5B3DF}" type="pres">
      <dgm:prSet presAssocID="{2BF11D04-7AA3-42C1-8EDC-C61198E33D6E}" presName="hierChild4" presStyleCnt="0"/>
      <dgm:spPr/>
    </dgm:pt>
    <dgm:pt modelId="{01036DC4-F91D-4FCD-A6F7-29BEFA3542C4}" type="pres">
      <dgm:prSet presAssocID="{2BF11D04-7AA3-42C1-8EDC-C61198E33D6E}" presName="hierChild5" presStyleCnt="0"/>
      <dgm:spPr/>
    </dgm:pt>
    <dgm:pt modelId="{1B0F3EB8-C2C1-4521-949E-B23ACEF72908}" type="pres">
      <dgm:prSet presAssocID="{E1FAA117-7595-45AC-802B-C1A65F2A9E81}" presName="Name37" presStyleLbl="parChTrans1D2" presStyleIdx="3" presStyleCnt="4"/>
      <dgm:spPr/>
      <dgm:t>
        <a:bodyPr/>
        <a:lstStyle/>
        <a:p>
          <a:endParaRPr lang="ru-RU"/>
        </a:p>
      </dgm:t>
    </dgm:pt>
    <dgm:pt modelId="{DE6A5E59-83E2-4A13-A85C-C8762E3A8585}" type="pres">
      <dgm:prSet presAssocID="{AD13BCF8-904F-4E7F-8BAA-1355C846E041}" presName="hierRoot2" presStyleCnt="0">
        <dgm:presLayoutVars>
          <dgm:hierBranch val="init"/>
        </dgm:presLayoutVars>
      </dgm:prSet>
      <dgm:spPr/>
    </dgm:pt>
    <dgm:pt modelId="{2ED3C8AC-07DF-43B1-8BC9-0A3B1C6F069E}" type="pres">
      <dgm:prSet presAssocID="{AD13BCF8-904F-4E7F-8BAA-1355C846E041}" presName="rootComposite" presStyleCnt="0"/>
      <dgm:spPr/>
    </dgm:pt>
    <dgm:pt modelId="{CE543023-4C06-413F-A63F-4D62020192F1}" type="pres">
      <dgm:prSet presAssocID="{AD13BCF8-904F-4E7F-8BAA-1355C846E04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6EF06D-26E3-47C7-9D9E-5758FCB715A0}" type="pres">
      <dgm:prSet presAssocID="{AD13BCF8-904F-4E7F-8BAA-1355C846E041}" presName="rootConnector" presStyleLbl="node2" presStyleIdx="3" presStyleCnt="4"/>
      <dgm:spPr/>
      <dgm:t>
        <a:bodyPr/>
        <a:lstStyle/>
        <a:p>
          <a:endParaRPr lang="ru-RU"/>
        </a:p>
      </dgm:t>
    </dgm:pt>
    <dgm:pt modelId="{5C80B47C-DEB9-406F-869B-65D6551A628D}" type="pres">
      <dgm:prSet presAssocID="{AD13BCF8-904F-4E7F-8BAA-1355C846E041}" presName="hierChild4" presStyleCnt="0"/>
      <dgm:spPr/>
    </dgm:pt>
    <dgm:pt modelId="{CDD94635-9893-4EC5-8208-4D1E41144AB3}" type="pres">
      <dgm:prSet presAssocID="{AD13BCF8-904F-4E7F-8BAA-1355C846E041}" presName="hierChild5" presStyleCnt="0"/>
      <dgm:spPr/>
    </dgm:pt>
    <dgm:pt modelId="{320BCDC5-6392-4CCB-85C3-A6B0A61F5163}" type="pres">
      <dgm:prSet presAssocID="{B86C3EB8-E9FC-42B9-8555-31D3257155B6}" presName="hierChild3" presStyleCnt="0"/>
      <dgm:spPr/>
    </dgm:pt>
  </dgm:ptLst>
  <dgm:cxnLst>
    <dgm:cxn modelId="{94EC5882-223B-4754-9365-74CF8FC38D0F}" type="presOf" srcId="{BA2C92BB-DA1C-4FF5-A4D5-9FE7E138EDB0}" destId="{990E8186-1B7C-401D-A779-32FC39C938AA}" srcOrd="0" destOrd="0" presId="urn:microsoft.com/office/officeart/2005/8/layout/orgChart1"/>
    <dgm:cxn modelId="{215D6A42-A137-44DE-B979-16D8CFF35350}" type="presOf" srcId="{B86C3EB8-E9FC-42B9-8555-31D3257155B6}" destId="{085995C7-A187-4C6D-86FD-1456512B6A2E}" srcOrd="1" destOrd="0" presId="urn:microsoft.com/office/officeart/2005/8/layout/orgChart1"/>
    <dgm:cxn modelId="{33339928-B5B8-48B3-B0CB-12F803B4F297}" type="presOf" srcId="{28B49BD4-CA9B-416D-AD40-CD220A1EC376}" destId="{A4559D0C-A132-4A2C-977D-04D52CCD6B96}" srcOrd="0" destOrd="0" presId="urn:microsoft.com/office/officeart/2005/8/layout/orgChart1"/>
    <dgm:cxn modelId="{54F9B798-7C10-4A81-BCC3-EB8AA0BC38E6}" type="presOf" srcId="{3690C54D-B8A2-478E-9593-85A63128F58F}" destId="{4B573262-D389-4415-BD11-EBABF717ADC1}" srcOrd="0" destOrd="0" presId="urn:microsoft.com/office/officeart/2005/8/layout/orgChart1"/>
    <dgm:cxn modelId="{2A04AE5E-6A8B-42D0-AB26-87BA76A8DF81}" type="presOf" srcId="{CA341580-4AED-4A99-9D5E-8FD7DAD97C45}" destId="{3AB65D8C-3C2B-4A18-85D8-584FC3019EF0}" srcOrd="0" destOrd="0" presId="urn:microsoft.com/office/officeart/2005/8/layout/orgChart1"/>
    <dgm:cxn modelId="{09D8CDBA-3782-4698-ACC1-73BD8B355237}" type="presOf" srcId="{B86C3EB8-E9FC-42B9-8555-31D3257155B6}" destId="{4A649ACD-4474-49D6-9E98-58BF3EE9C5D5}" srcOrd="0" destOrd="0" presId="urn:microsoft.com/office/officeart/2005/8/layout/orgChart1"/>
    <dgm:cxn modelId="{D5E1FE88-3AA2-4F4A-BAE4-B934E32BBF43}" srcId="{B86C3EB8-E9FC-42B9-8555-31D3257155B6}" destId="{2BF11D04-7AA3-42C1-8EDC-C61198E33D6E}" srcOrd="2" destOrd="0" parTransId="{3690C54D-B8A2-478E-9593-85A63128F58F}" sibTransId="{E7104BD3-CD54-4369-9EC0-0CA9DBDC2763}"/>
    <dgm:cxn modelId="{958B5A9B-698F-42DB-B565-471FE5D98700}" srcId="{CA341580-4AED-4A99-9D5E-8FD7DAD97C45}" destId="{B86C3EB8-E9FC-42B9-8555-31D3257155B6}" srcOrd="0" destOrd="0" parTransId="{75A4220E-F8E8-4096-AD89-45F21503D595}" sibTransId="{03522538-6F5E-4C94-9853-54F82ED8A832}"/>
    <dgm:cxn modelId="{68606D5A-3286-4486-AC0C-6C9D14DE1D80}" srcId="{B86C3EB8-E9FC-42B9-8555-31D3257155B6}" destId="{11AC0B22-CAD4-4C9C-A8E2-631D8A188130}" srcOrd="1" destOrd="0" parTransId="{F9B684A2-58BC-44F7-A157-8ED7C587D9F1}" sibTransId="{CA636B6B-C23C-4481-8B6C-735F6E81EC07}"/>
    <dgm:cxn modelId="{54263DDF-7128-4ADB-89A9-3F1734B33DFD}" type="presOf" srcId="{28B49BD4-CA9B-416D-AD40-CD220A1EC376}" destId="{6FC21FA9-2F2D-4B6F-AD0D-E3DB05B174B7}" srcOrd="1" destOrd="0" presId="urn:microsoft.com/office/officeart/2005/8/layout/orgChart1"/>
    <dgm:cxn modelId="{D105F741-5D02-4D7A-BE95-D4682EB04792}" type="presOf" srcId="{2BF11D04-7AA3-42C1-8EDC-C61198E33D6E}" destId="{C5230A2C-EF95-4A4B-9072-758540B1DF96}" srcOrd="0" destOrd="0" presId="urn:microsoft.com/office/officeart/2005/8/layout/orgChart1"/>
    <dgm:cxn modelId="{E60C71BC-FEB0-468D-9AE3-58B9D4F45B53}" type="presOf" srcId="{11AC0B22-CAD4-4C9C-A8E2-631D8A188130}" destId="{90CB0A6C-A764-4673-8B2A-0989C08D36C5}" srcOrd="1" destOrd="0" presId="urn:microsoft.com/office/officeart/2005/8/layout/orgChart1"/>
    <dgm:cxn modelId="{952670AA-5317-458A-94D9-30A996B00480}" type="presOf" srcId="{11AC0B22-CAD4-4C9C-A8E2-631D8A188130}" destId="{FA9888AE-957C-4976-B2D4-003223502682}" srcOrd="0" destOrd="0" presId="urn:microsoft.com/office/officeart/2005/8/layout/orgChart1"/>
    <dgm:cxn modelId="{6988A178-9B8A-4561-8E87-D20594DA1A98}" type="presOf" srcId="{AD13BCF8-904F-4E7F-8BAA-1355C846E041}" destId="{CE543023-4C06-413F-A63F-4D62020192F1}" srcOrd="0" destOrd="0" presId="urn:microsoft.com/office/officeart/2005/8/layout/orgChart1"/>
    <dgm:cxn modelId="{E9BB6F5A-7B58-4F2D-80F2-B8E4BF3E5087}" type="presOf" srcId="{E1FAA117-7595-45AC-802B-C1A65F2A9E81}" destId="{1B0F3EB8-C2C1-4521-949E-B23ACEF72908}" srcOrd="0" destOrd="0" presId="urn:microsoft.com/office/officeart/2005/8/layout/orgChart1"/>
    <dgm:cxn modelId="{F2B8923E-9516-40FA-A7AA-11340E6CE3B0}" srcId="{B86C3EB8-E9FC-42B9-8555-31D3257155B6}" destId="{28B49BD4-CA9B-416D-AD40-CD220A1EC376}" srcOrd="0" destOrd="0" parTransId="{BA2C92BB-DA1C-4FF5-A4D5-9FE7E138EDB0}" sibTransId="{5AB2C128-8D79-4163-81A3-C0148FE73CC0}"/>
    <dgm:cxn modelId="{5650ADA9-9493-4DC7-A990-3246EE16F33D}" srcId="{B86C3EB8-E9FC-42B9-8555-31D3257155B6}" destId="{AD13BCF8-904F-4E7F-8BAA-1355C846E041}" srcOrd="3" destOrd="0" parTransId="{E1FAA117-7595-45AC-802B-C1A65F2A9E81}" sibTransId="{E3A58347-C29E-4926-847D-46E358665BB5}"/>
    <dgm:cxn modelId="{DCD02FCF-252B-4C87-90E1-BE601C1D25C8}" type="presOf" srcId="{2BF11D04-7AA3-42C1-8EDC-C61198E33D6E}" destId="{3B3AE5E9-6A91-4302-A654-4CF2DDDB9E7F}" srcOrd="1" destOrd="0" presId="urn:microsoft.com/office/officeart/2005/8/layout/orgChart1"/>
    <dgm:cxn modelId="{F4EAE239-F279-4D65-B4E9-6FD0CFEB9B9A}" type="presOf" srcId="{F9B684A2-58BC-44F7-A157-8ED7C587D9F1}" destId="{429AA263-B7DB-4C13-99F6-58D6B9C5DE8B}" srcOrd="0" destOrd="0" presId="urn:microsoft.com/office/officeart/2005/8/layout/orgChart1"/>
    <dgm:cxn modelId="{D19713A6-998A-4F73-847D-65295E22990F}" type="presOf" srcId="{AD13BCF8-904F-4E7F-8BAA-1355C846E041}" destId="{F06EF06D-26E3-47C7-9D9E-5758FCB715A0}" srcOrd="1" destOrd="0" presId="urn:microsoft.com/office/officeart/2005/8/layout/orgChart1"/>
    <dgm:cxn modelId="{DF6B7B22-07E6-4749-9D29-67AB2F3D821B}" type="presParOf" srcId="{3AB65D8C-3C2B-4A18-85D8-584FC3019EF0}" destId="{1B0681A8-FFD1-4D80-9F25-A6032CC7C76C}" srcOrd="0" destOrd="0" presId="urn:microsoft.com/office/officeart/2005/8/layout/orgChart1"/>
    <dgm:cxn modelId="{69FA1100-BE3B-44F9-B659-757C834DA6F8}" type="presParOf" srcId="{1B0681A8-FFD1-4D80-9F25-A6032CC7C76C}" destId="{946E4847-EE82-45D0-AACA-0B0362311C49}" srcOrd="0" destOrd="0" presId="urn:microsoft.com/office/officeart/2005/8/layout/orgChart1"/>
    <dgm:cxn modelId="{80B27CE1-7CA7-433F-86E6-1C18139A15AE}" type="presParOf" srcId="{946E4847-EE82-45D0-AACA-0B0362311C49}" destId="{4A649ACD-4474-49D6-9E98-58BF3EE9C5D5}" srcOrd="0" destOrd="0" presId="urn:microsoft.com/office/officeart/2005/8/layout/orgChart1"/>
    <dgm:cxn modelId="{9DE3421F-D26E-42E5-8BD9-5FF9109C76B8}" type="presParOf" srcId="{946E4847-EE82-45D0-AACA-0B0362311C49}" destId="{085995C7-A187-4C6D-86FD-1456512B6A2E}" srcOrd="1" destOrd="0" presId="urn:microsoft.com/office/officeart/2005/8/layout/orgChart1"/>
    <dgm:cxn modelId="{6C031EEC-B4F5-434D-B88A-2AC116B49352}" type="presParOf" srcId="{1B0681A8-FFD1-4D80-9F25-A6032CC7C76C}" destId="{465F6A4E-2227-45C9-92F7-32AB1DF69C23}" srcOrd="1" destOrd="0" presId="urn:microsoft.com/office/officeart/2005/8/layout/orgChart1"/>
    <dgm:cxn modelId="{C185E6ED-3430-45ED-91B2-710FA8EAF2D0}" type="presParOf" srcId="{465F6A4E-2227-45C9-92F7-32AB1DF69C23}" destId="{990E8186-1B7C-401D-A779-32FC39C938AA}" srcOrd="0" destOrd="0" presId="urn:microsoft.com/office/officeart/2005/8/layout/orgChart1"/>
    <dgm:cxn modelId="{E5E187FE-E146-45BE-85F5-6D2B07E75B2E}" type="presParOf" srcId="{465F6A4E-2227-45C9-92F7-32AB1DF69C23}" destId="{9784E764-FE16-4244-8D64-196D5641A786}" srcOrd="1" destOrd="0" presId="urn:microsoft.com/office/officeart/2005/8/layout/orgChart1"/>
    <dgm:cxn modelId="{7430F438-AD97-4670-B3DD-78437155D2D4}" type="presParOf" srcId="{9784E764-FE16-4244-8D64-196D5641A786}" destId="{F002E3FE-8349-4CD9-8F6A-02360BA89A27}" srcOrd="0" destOrd="0" presId="urn:microsoft.com/office/officeart/2005/8/layout/orgChart1"/>
    <dgm:cxn modelId="{6A053DA5-01E2-4FF4-B772-F10D536E4EE7}" type="presParOf" srcId="{F002E3FE-8349-4CD9-8F6A-02360BA89A27}" destId="{A4559D0C-A132-4A2C-977D-04D52CCD6B96}" srcOrd="0" destOrd="0" presId="urn:microsoft.com/office/officeart/2005/8/layout/orgChart1"/>
    <dgm:cxn modelId="{B75B9EA1-BE63-4249-85B9-7625CDF9608C}" type="presParOf" srcId="{F002E3FE-8349-4CD9-8F6A-02360BA89A27}" destId="{6FC21FA9-2F2D-4B6F-AD0D-E3DB05B174B7}" srcOrd="1" destOrd="0" presId="urn:microsoft.com/office/officeart/2005/8/layout/orgChart1"/>
    <dgm:cxn modelId="{7C6FE544-3E11-4D40-9C73-943CBF4D9A81}" type="presParOf" srcId="{9784E764-FE16-4244-8D64-196D5641A786}" destId="{76ACC047-022F-4B51-AC32-D90BDCA5AD85}" srcOrd="1" destOrd="0" presId="urn:microsoft.com/office/officeart/2005/8/layout/orgChart1"/>
    <dgm:cxn modelId="{1D4CDB5B-6A25-411F-8BAA-1D3429E3ECA0}" type="presParOf" srcId="{9784E764-FE16-4244-8D64-196D5641A786}" destId="{5DA1B267-29DC-475B-BC48-3788CA719BD8}" srcOrd="2" destOrd="0" presId="urn:microsoft.com/office/officeart/2005/8/layout/orgChart1"/>
    <dgm:cxn modelId="{BB83CB5A-66E6-4897-9ED7-9FA87FFFEF16}" type="presParOf" srcId="{465F6A4E-2227-45C9-92F7-32AB1DF69C23}" destId="{429AA263-B7DB-4C13-99F6-58D6B9C5DE8B}" srcOrd="2" destOrd="0" presId="urn:microsoft.com/office/officeart/2005/8/layout/orgChart1"/>
    <dgm:cxn modelId="{E9FE64B8-C938-4854-8908-8775751FC150}" type="presParOf" srcId="{465F6A4E-2227-45C9-92F7-32AB1DF69C23}" destId="{E1846C3E-1EBF-46C1-A87C-E34713762945}" srcOrd="3" destOrd="0" presId="urn:microsoft.com/office/officeart/2005/8/layout/orgChart1"/>
    <dgm:cxn modelId="{6F4B7D36-7204-4C99-A782-454242F24B00}" type="presParOf" srcId="{E1846C3E-1EBF-46C1-A87C-E34713762945}" destId="{7B7CE89D-7E18-4226-95E9-1D5316F36EE5}" srcOrd="0" destOrd="0" presId="urn:microsoft.com/office/officeart/2005/8/layout/orgChart1"/>
    <dgm:cxn modelId="{F96F00CD-EF5E-45E3-8E15-8CE5361CD8A8}" type="presParOf" srcId="{7B7CE89D-7E18-4226-95E9-1D5316F36EE5}" destId="{FA9888AE-957C-4976-B2D4-003223502682}" srcOrd="0" destOrd="0" presId="urn:microsoft.com/office/officeart/2005/8/layout/orgChart1"/>
    <dgm:cxn modelId="{375E3BEA-0362-4032-B663-3DFF45354320}" type="presParOf" srcId="{7B7CE89D-7E18-4226-95E9-1D5316F36EE5}" destId="{90CB0A6C-A764-4673-8B2A-0989C08D36C5}" srcOrd="1" destOrd="0" presId="urn:microsoft.com/office/officeart/2005/8/layout/orgChart1"/>
    <dgm:cxn modelId="{6C164784-3E62-419F-A500-5000277AAF65}" type="presParOf" srcId="{E1846C3E-1EBF-46C1-A87C-E34713762945}" destId="{F7ACA425-2F15-460F-9D41-9798AB1C0C58}" srcOrd="1" destOrd="0" presId="urn:microsoft.com/office/officeart/2005/8/layout/orgChart1"/>
    <dgm:cxn modelId="{C49D8CC8-2358-41DF-B57E-4F96C03380FE}" type="presParOf" srcId="{E1846C3E-1EBF-46C1-A87C-E34713762945}" destId="{803A3A29-96F3-4F1D-BBCE-C7899AE9C86A}" srcOrd="2" destOrd="0" presId="urn:microsoft.com/office/officeart/2005/8/layout/orgChart1"/>
    <dgm:cxn modelId="{5A577434-248D-4A85-8C17-D9AE1F8D9304}" type="presParOf" srcId="{465F6A4E-2227-45C9-92F7-32AB1DF69C23}" destId="{4B573262-D389-4415-BD11-EBABF717ADC1}" srcOrd="4" destOrd="0" presId="urn:microsoft.com/office/officeart/2005/8/layout/orgChart1"/>
    <dgm:cxn modelId="{0D254C7E-C399-4442-A8B5-E9047A70FC72}" type="presParOf" srcId="{465F6A4E-2227-45C9-92F7-32AB1DF69C23}" destId="{91BA8E20-FD74-49B9-9C78-7FB75EE0D512}" srcOrd="5" destOrd="0" presId="urn:microsoft.com/office/officeart/2005/8/layout/orgChart1"/>
    <dgm:cxn modelId="{C7A7A4DA-A30D-46C9-A8E2-896FD85AE90D}" type="presParOf" srcId="{91BA8E20-FD74-49B9-9C78-7FB75EE0D512}" destId="{32105B71-2FA2-44C9-880D-6A87E835FF24}" srcOrd="0" destOrd="0" presId="urn:microsoft.com/office/officeart/2005/8/layout/orgChart1"/>
    <dgm:cxn modelId="{37228EF7-EC80-4547-8DB1-C2E09795FA6E}" type="presParOf" srcId="{32105B71-2FA2-44C9-880D-6A87E835FF24}" destId="{C5230A2C-EF95-4A4B-9072-758540B1DF96}" srcOrd="0" destOrd="0" presId="urn:microsoft.com/office/officeart/2005/8/layout/orgChart1"/>
    <dgm:cxn modelId="{CD623BB1-6564-49C8-8A88-A1EB07DE9728}" type="presParOf" srcId="{32105B71-2FA2-44C9-880D-6A87E835FF24}" destId="{3B3AE5E9-6A91-4302-A654-4CF2DDDB9E7F}" srcOrd="1" destOrd="0" presId="urn:microsoft.com/office/officeart/2005/8/layout/orgChart1"/>
    <dgm:cxn modelId="{49F6401D-B738-4D40-B95D-62EA66B950AA}" type="presParOf" srcId="{91BA8E20-FD74-49B9-9C78-7FB75EE0D512}" destId="{333EDB72-40A1-4366-8FDE-7E1BB3E5B3DF}" srcOrd="1" destOrd="0" presId="urn:microsoft.com/office/officeart/2005/8/layout/orgChart1"/>
    <dgm:cxn modelId="{74E9DD8B-0054-40DD-A155-E269F50C407F}" type="presParOf" srcId="{91BA8E20-FD74-49B9-9C78-7FB75EE0D512}" destId="{01036DC4-F91D-4FCD-A6F7-29BEFA3542C4}" srcOrd="2" destOrd="0" presId="urn:microsoft.com/office/officeart/2005/8/layout/orgChart1"/>
    <dgm:cxn modelId="{0437AB32-290D-44D9-ADC8-801E8736E296}" type="presParOf" srcId="{465F6A4E-2227-45C9-92F7-32AB1DF69C23}" destId="{1B0F3EB8-C2C1-4521-949E-B23ACEF72908}" srcOrd="6" destOrd="0" presId="urn:microsoft.com/office/officeart/2005/8/layout/orgChart1"/>
    <dgm:cxn modelId="{0A63DE3D-4CF3-4288-BF74-FEB3492DC899}" type="presParOf" srcId="{465F6A4E-2227-45C9-92F7-32AB1DF69C23}" destId="{DE6A5E59-83E2-4A13-A85C-C8762E3A8585}" srcOrd="7" destOrd="0" presId="urn:microsoft.com/office/officeart/2005/8/layout/orgChart1"/>
    <dgm:cxn modelId="{8726052C-D937-4510-AFFC-929AFD1292EF}" type="presParOf" srcId="{DE6A5E59-83E2-4A13-A85C-C8762E3A8585}" destId="{2ED3C8AC-07DF-43B1-8BC9-0A3B1C6F069E}" srcOrd="0" destOrd="0" presId="urn:microsoft.com/office/officeart/2005/8/layout/orgChart1"/>
    <dgm:cxn modelId="{CF5D0E52-777F-49F9-A55C-40E94BB26B74}" type="presParOf" srcId="{2ED3C8AC-07DF-43B1-8BC9-0A3B1C6F069E}" destId="{CE543023-4C06-413F-A63F-4D62020192F1}" srcOrd="0" destOrd="0" presId="urn:microsoft.com/office/officeart/2005/8/layout/orgChart1"/>
    <dgm:cxn modelId="{4B29587B-A180-4F48-8434-7C5F8714CE46}" type="presParOf" srcId="{2ED3C8AC-07DF-43B1-8BC9-0A3B1C6F069E}" destId="{F06EF06D-26E3-47C7-9D9E-5758FCB715A0}" srcOrd="1" destOrd="0" presId="urn:microsoft.com/office/officeart/2005/8/layout/orgChart1"/>
    <dgm:cxn modelId="{871BCCAB-6629-4D82-BC36-3591CED8F611}" type="presParOf" srcId="{DE6A5E59-83E2-4A13-A85C-C8762E3A8585}" destId="{5C80B47C-DEB9-406F-869B-65D6551A628D}" srcOrd="1" destOrd="0" presId="urn:microsoft.com/office/officeart/2005/8/layout/orgChart1"/>
    <dgm:cxn modelId="{7997403A-39AA-4913-89F3-C86722CFDCEB}" type="presParOf" srcId="{DE6A5E59-83E2-4A13-A85C-C8762E3A8585}" destId="{CDD94635-9893-4EC5-8208-4D1E41144AB3}" srcOrd="2" destOrd="0" presId="urn:microsoft.com/office/officeart/2005/8/layout/orgChart1"/>
    <dgm:cxn modelId="{92B6AAEA-2AB8-4459-A639-55617C5CDC0B}" type="presParOf" srcId="{1B0681A8-FFD1-4D80-9F25-A6032CC7C76C}" destId="{320BCDC5-6392-4CCB-85C3-A6B0A61F516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AED446-B1E5-478C-B4FD-08490A42A61A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50CB15-5F74-4EFD-B691-11B123F6359B}">
      <dgm:prSet phldrT="[Текст]"/>
      <dgm:spPr/>
      <dgm:t>
        <a:bodyPr/>
        <a:lstStyle/>
        <a:p>
          <a:r>
            <a:rPr lang="ru-RU" dirty="0" smtClean="0"/>
            <a:t>Имущественные отношения</a:t>
          </a:r>
          <a:endParaRPr lang="ru-RU" dirty="0"/>
        </a:p>
      </dgm:t>
    </dgm:pt>
    <dgm:pt modelId="{4A540C94-9E9B-44B9-9E88-03CFC9774130}" type="parTrans" cxnId="{BF6E1641-F2BC-473C-88D2-67D6CD67A648}">
      <dgm:prSet/>
      <dgm:spPr/>
      <dgm:t>
        <a:bodyPr/>
        <a:lstStyle/>
        <a:p>
          <a:endParaRPr lang="ru-RU"/>
        </a:p>
      </dgm:t>
    </dgm:pt>
    <dgm:pt modelId="{2C724E8A-E885-4FB4-AF3A-B8C13250B529}" type="sibTrans" cxnId="{BF6E1641-F2BC-473C-88D2-67D6CD67A648}">
      <dgm:prSet/>
      <dgm:spPr/>
      <dgm:t>
        <a:bodyPr/>
        <a:lstStyle/>
        <a:p>
          <a:endParaRPr lang="ru-RU"/>
        </a:p>
      </dgm:t>
    </dgm:pt>
    <dgm:pt modelId="{32E1F484-6A34-4AFA-AD9F-4CFAF6254414}">
      <dgm:prSet phldrT="[Текст]"/>
      <dgm:spPr/>
      <dgm:t>
        <a:bodyPr/>
        <a:lstStyle/>
        <a:p>
          <a:r>
            <a:rPr lang="ru-RU" dirty="0" smtClean="0"/>
            <a:t>Законный режим</a:t>
          </a:r>
          <a:endParaRPr lang="ru-RU" dirty="0"/>
        </a:p>
      </dgm:t>
    </dgm:pt>
    <dgm:pt modelId="{FBCB2A57-D94F-457C-A4B3-808BA0D8C42F}" type="parTrans" cxnId="{FABAF335-D940-46E2-B55E-9DE5A3F897AD}">
      <dgm:prSet/>
      <dgm:spPr/>
      <dgm:t>
        <a:bodyPr/>
        <a:lstStyle/>
        <a:p>
          <a:endParaRPr lang="ru-RU"/>
        </a:p>
      </dgm:t>
    </dgm:pt>
    <dgm:pt modelId="{3AD6A791-1598-4B33-8343-0243B7752BE5}" type="sibTrans" cxnId="{FABAF335-D940-46E2-B55E-9DE5A3F897AD}">
      <dgm:prSet/>
      <dgm:spPr/>
      <dgm:t>
        <a:bodyPr/>
        <a:lstStyle/>
        <a:p>
          <a:endParaRPr lang="ru-RU"/>
        </a:p>
      </dgm:t>
    </dgm:pt>
    <dgm:pt modelId="{692D7EB8-F090-49A1-A424-C08DEA8C309A}">
      <dgm:prSet phldrT="[Текст]"/>
      <dgm:spPr/>
      <dgm:t>
        <a:bodyPr/>
        <a:lstStyle/>
        <a:p>
          <a:r>
            <a:rPr lang="ru-RU" dirty="0" smtClean="0"/>
            <a:t>Договорной режим</a:t>
          </a:r>
          <a:endParaRPr lang="ru-RU" dirty="0"/>
        </a:p>
      </dgm:t>
    </dgm:pt>
    <dgm:pt modelId="{F5CD8140-D847-460A-9A99-6F540DF076CB}" type="parTrans" cxnId="{6B3DC354-2541-489C-9E6F-421EEF7CC269}">
      <dgm:prSet/>
      <dgm:spPr/>
      <dgm:t>
        <a:bodyPr/>
        <a:lstStyle/>
        <a:p>
          <a:endParaRPr lang="ru-RU"/>
        </a:p>
      </dgm:t>
    </dgm:pt>
    <dgm:pt modelId="{40F0E508-D986-4EA0-A47C-F271736C23F5}" type="sibTrans" cxnId="{6B3DC354-2541-489C-9E6F-421EEF7CC269}">
      <dgm:prSet/>
      <dgm:spPr/>
      <dgm:t>
        <a:bodyPr/>
        <a:lstStyle/>
        <a:p>
          <a:endParaRPr lang="ru-RU"/>
        </a:p>
      </dgm:t>
    </dgm:pt>
    <dgm:pt modelId="{A4FB3AA2-A2C1-4E8A-AA8E-B47CE3D27516}">
      <dgm:prSet/>
      <dgm:spPr/>
      <dgm:t>
        <a:bodyPr/>
        <a:lstStyle/>
        <a:p>
          <a:r>
            <a:rPr lang="ru-RU" dirty="0" smtClean="0"/>
            <a:t>Брачный договор</a:t>
          </a:r>
          <a:endParaRPr lang="ru-RU" dirty="0"/>
        </a:p>
      </dgm:t>
    </dgm:pt>
    <dgm:pt modelId="{19770227-9DA6-4457-A778-9625E8CB0722}" type="parTrans" cxnId="{2B73FCCA-D909-407D-9BDD-CF9C645A6F98}">
      <dgm:prSet/>
      <dgm:spPr/>
      <dgm:t>
        <a:bodyPr/>
        <a:lstStyle/>
        <a:p>
          <a:endParaRPr lang="ru-RU"/>
        </a:p>
      </dgm:t>
    </dgm:pt>
    <dgm:pt modelId="{4AEDEAF9-0E4D-4533-9D24-1D56701D7A57}" type="sibTrans" cxnId="{2B73FCCA-D909-407D-9BDD-CF9C645A6F98}">
      <dgm:prSet/>
      <dgm:spPr/>
      <dgm:t>
        <a:bodyPr/>
        <a:lstStyle/>
        <a:p>
          <a:endParaRPr lang="ru-RU"/>
        </a:p>
      </dgm:t>
    </dgm:pt>
    <dgm:pt modelId="{5D419DA3-9170-427F-B30E-C33D470535C2}" type="pres">
      <dgm:prSet presAssocID="{0DAED446-B1E5-478C-B4FD-08490A42A61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9C39FB7-F28A-439D-BB1D-E27A321C1F54}" type="pres">
      <dgm:prSet presAssocID="{A150CB15-5F74-4EFD-B691-11B123F6359B}" presName="hierRoot1" presStyleCnt="0">
        <dgm:presLayoutVars>
          <dgm:hierBranch val="init"/>
        </dgm:presLayoutVars>
      </dgm:prSet>
      <dgm:spPr/>
    </dgm:pt>
    <dgm:pt modelId="{D3BA3A37-484A-43DB-9BD3-9974E9CE5A4F}" type="pres">
      <dgm:prSet presAssocID="{A150CB15-5F74-4EFD-B691-11B123F6359B}" presName="rootComposite1" presStyleCnt="0"/>
      <dgm:spPr/>
    </dgm:pt>
    <dgm:pt modelId="{4002C834-5A42-4285-9752-EEF6BBB8F919}" type="pres">
      <dgm:prSet presAssocID="{A150CB15-5F74-4EFD-B691-11B123F6359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CD9DB3-4E94-4BE1-80B3-8DED9A591758}" type="pres">
      <dgm:prSet presAssocID="{A150CB15-5F74-4EFD-B691-11B123F6359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597B79C-329B-4A5A-B770-190840F8E388}" type="pres">
      <dgm:prSet presAssocID="{A150CB15-5F74-4EFD-B691-11B123F6359B}" presName="hierChild2" presStyleCnt="0"/>
      <dgm:spPr/>
    </dgm:pt>
    <dgm:pt modelId="{EA3E8113-88D8-4B2A-B95F-7FA46BF6C3AF}" type="pres">
      <dgm:prSet presAssocID="{FBCB2A57-D94F-457C-A4B3-808BA0D8C42F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68C3319-4D9D-4A84-91F0-0812B1174C68}" type="pres">
      <dgm:prSet presAssocID="{32E1F484-6A34-4AFA-AD9F-4CFAF6254414}" presName="hierRoot2" presStyleCnt="0">
        <dgm:presLayoutVars>
          <dgm:hierBranch val="init"/>
        </dgm:presLayoutVars>
      </dgm:prSet>
      <dgm:spPr/>
    </dgm:pt>
    <dgm:pt modelId="{364B3EEB-8AA0-41D4-90E9-3892B6012055}" type="pres">
      <dgm:prSet presAssocID="{32E1F484-6A34-4AFA-AD9F-4CFAF6254414}" presName="rootComposite" presStyleCnt="0"/>
      <dgm:spPr/>
    </dgm:pt>
    <dgm:pt modelId="{4484C862-C54A-44B0-AEB4-7E26D4B6E539}" type="pres">
      <dgm:prSet presAssocID="{32E1F484-6A34-4AFA-AD9F-4CFAF625441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21B553-2EDB-4BEB-A54E-787DDB38775D}" type="pres">
      <dgm:prSet presAssocID="{32E1F484-6A34-4AFA-AD9F-4CFAF6254414}" presName="rootConnector" presStyleLbl="node2" presStyleIdx="0" presStyleCnt="2"/>
      <dgm:spPr/>
      <dgm:t>
        <a:bodyPr/>
        <a:lstStyle/>
        <a:p>
          <a:endParaRPr lang="ru-RU"/>
        </a:p>
      </dgm:t>
    </dgm:pt>
    <dgm:pt modelId="{FF051423-58E4-4EAD-98A9-72F857E05A18}" type="pres">
      <dgm:prSet presAssocID="{32E1F484-6A34-4AFA-AD9F-4CFAF6254414}" presName="hierChild4" presStyleCnt="0"/>
      <dgm:spPr/>
    </dgm:pt>
    <dgm:pt modelId="{169B2B1D-487E-4B60-9820-20AD7580CA29}" type="pres">
      <dgm:prSet presAssocID="{32E1F484-6A34-4AFA-AD9F-4CFAF6254414}" presName="hierChild5" presStyleCnt="0"/>
      <dgm:spPr/>
    </dgm:pt>
    <dgm:pt modelId="{42597A24-27A0-4B7A-8593-59600FC2A958}" type="pres">
      <dgm:prSet presAssocID="{F5CD8140-D847-460A-9A99-6F540DF076C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8E43200-CC87-4A11-8217-FBB93B7DEA98}" type="pres">
      <dgm:prSet presAssocID="{692D7EB8-F090-49A1-A424-C08DEA8C309A}" presName="hierRoot2" presStyleCnt="0">
        <dgm:presLayoutVars>
          <dgm:hierBranch val="init"/>
        </dgm:presLayoutVars>
      </dgm:prSet>
      <dgm:spPr/>
    </dgm:pt>
    <dgm:pt modelId="{347FFA2F-CD4E-464B-906F-D65031BBBF9D}" type="pres">
      <dgm:prSet presAssocID="{692D7EB8-F090-49A1-A424-C08DEA8C309A}" presName="rootComposite" presStyleCnt="0"/>
      <dgm:spPr/>
    </dgm:pt>
    <dgm:pt modelId="{858F18B6-851F-4DA0-BDBC-7ADE7FC168E5}" type="pres">
      <dgm:prSet presAssocID="{692D7EB8-F090-49A1-A424-C08DEA8C309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8A41C6-A1CB-488A-8CE1-C306F48461B8}" type="pres">
      <dgm:prSet presAssocID="{692D7EB8-F090-49A1-A424-C08DEA8C309A}" presName="rootConnector" presStyleLbl="node2" presStyleIdx="1" presStyleCnt="2"/>
      <dgm:spPr/>
      <dgm:t>
        <a:bodyPr/>
        <a:lstStyle/>
        <a:p>
          <a:endParaRPr lang="ru-RU"/>
        </a:p>
      </dgm:t>
    </dgm:pt>
    <dgm:pt modelId="{10C6DC4C-0528-41BC-B098-A9099B74BA32}" type="pres">
      <dgm:prSet presAssocID="{692D7EB8-F090-49A1-A424-C08DEA8C309A}" presName="hierChild4" presStyleCnt="0"/>
      <dgm:spPr/>
    </dgm:pt>
    <dgm:pt modelId="{356466EE-7C9E-4B42-8E92-26D15DD27650}" type="pres">
      <dgm:prSet presAssocID="{19770227-9DA6-4457-A778-9625E8CB0722}" presName="Name37" presStyleLbl="parChTrans1D3" presStyleIdx="0" presStyleCnt="1"/>
      <dgm:spPr/>
      <dgm:t>
        <a:bodyPr/>
        <a:lstStyle/>
        <a:p>
          <a:endParaRPr lang="ru-RU"/>
        </a:p>
      </dgm:t>
    </dgm:pt>
    <dgm:pt modelId="{494E5095-EA2C-4E79-9EE9-644D5737B404}" type="pres">
      <dgm:prSet presAssocID="{A4FB3AA2-A2C1-4E8A-AA8E-B47CE3D27516}" presName="hierRoot2" presStyleCnt="0">
        <dgm:presLayoutVars>
          <dgm:hierBranch val="init"/>
        </dgm:presLayoutVars>
      </dgm:prSet>
      <dgm:spPr/>
    </dgm:pt>
    <dgm:pt modelId="{34311849-5084-48C1-BDE3-AA0DEDA18E36}" type="pres">
      <dgm:prSet presAssocID="{A4FB3AA2-A2C1-4E8A-AA8E-B47CE3D27516}" presName="rootComposite" presStyleCnt="0"/>
      <dgm:spPr/>
    </dgm:pt>
    <dgm:pt modelId="{7F8997C2-2089-4212-B19B-0DC7227D58B7}" type="pres">
      <dgm:prSet presAssocID="{A4FB3AA2-A2C1-4E8A-AA8E-B47CE3D27516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8FD120-0310-40EC-9045-61C0ECD7901E}" type="pres">
      <dgm:prSet presAssocID="{A4FB3AA2-A2C1-4E8A-AA8E-B47CE3D27516}" presName="rootConnector" presStyleLbl="node3" presStyleIdx="0" presStyleCnt="1"/>
      <dgm:spPr/>
      <dgm:t>
        <a:bodyPr/>
        <a:lstStyle/>
        <a:p>
          <a:endParaRPr lang="ru-RU"/>
        </a:p>
      </dgm:t>
    </dgm:pt>
    <dgm:pt modelId="{574FEFBE-5B2C-4BD2-AF14-21984FE4EDFC}" type="pres">
      <dgm:prSet presAssocID="{A4FB3AA2-A2C1-4E8A-AA8E-B47CE3D27516}" presName="hierChild4" presStyleCnt="0"/>
      <dgm:spPr/>
    </dgm:pt>
    <dgm:pt modelId="{0161BD45-E569-4728-95C2-A5D8601A8895}" type="pres">
      <dgm:prSet presAssocID="{A4FB3AA2-A2C1-4E8A-AA8E-B47CE3D27516}" presName="hierChild5" presStyleCnt="0"/>
      <dgm:spPr/>
    </dgm:pt>
    <dgm:pt modelId="{4424E66F-AE9F-4B94-AD16-BF7A088411AB}" type="pres">
      <dgm:prSet presAssocID="{692D7EB8-F090-49A1-A424-C08DEA8C309A}" presName="hierChild5" presStyleCnt="0"/>
      <dgm:spPr/>
    </dgm:pt>
    <dgm:pt modelId="{4FCC5962-671D-4898-9C5F-3303F0129045}" type="pres">
      <dgm:prSet presAssocID="{A150CB15-5F74-4EFD-B691-11B123F6359B}" presName="hierChild3" presStyleCnt="0"/>
      <dgm:spPr/>
    </dgm:pt>
  </dgm:ptLst>
  <dgm:cxnLst>
    <dgm:cxn modelId="{699B9B3E-06AB-4D4D-9E0C-10554DEDADCF}" type="presOf" srcId="{A4FB3AA2-A2C1-4E8A-AA8E-B47CE3D27516}" destId="{EC8FD120-0310-40EC-9045-61C0ECD7901E}" srcOrd="1" destOrd="0" presId="urn:microsoft.com/office/officeart/2005/8/layout/orgChart1"/>
    <dgm:cxn modelId="{B1746B62-3B67-4051-A422-FBBA2D25E61B}" type="presOf" srcId="{0DAED446-B1E5-478C-B4FD-08490A42A61A}" destId="{5D419DA3-9170-427F-B30E-C33D470535C2}" srcOrd="0" destOrd="0" presId="urn:microsoft.com/office/officeart/2005/8/layout/orgChart1"/>
    <dgm:cxn modelId="{A2350112-5814-4BF4-80AA-61B996B6C599}" type="presOf" srcId="{32E1F484-6A34-4AFA-AD9F-4CFAF6254414}" destId="{4484C862-C54A-44B0-AEB4-7E26D4B6E539}" srcOrd="0" destOrd="0" presId="urn:microsoft.com/office/officeart/2005/8/layout/orgChart1"/>
    <dgm:cxn modelId="{BF6E1641-F2BC-473C-88D2-67D6CD67A648}" srcId="{0DAED446-B1E5-478C-B4FD-08490A42A61A}" destId="{A150CB15-5F74-4EFD-B691-11B123F6359B}" srcOrd="0" destOrd="0" parTransId="{4A540C94-9E9B-44B9-9E88-03CFC9774130}" sibTransId="{2C724E8A-E885-4FB4-AF3A-B8C13250B529}"/>
    <dgm:cxn modelId="{1AD96545-697B-4B73-8588-DDDC60870774}" type="presOf" srcId="{19770227-9DA6-4457-A778-9625E8CB0722}" destId="{356466EE-7C9E-4B42-8E92-26D15DD27650}" srcOrd="0" destOrd="0" presId="urn:microsoft.com/office/officeart/2005/8/layout/orgChart1"/>
    <dgm:cxn modelId="{91907B9C-FC2D-4847-B9BB-DA132CE74FB5}" type="presOf" srcId="{A4FB3AA2-A2C1-4E8A-AA8E-B47CE3D27516}" destId="{7F8997C2-2089-4212-B19B-0DC7227D58B7}" srcOrd="0" destOrd="0" presId="urn:microsoft.com/office/officeart/2005/8/layout/orgChart1"/>
    <dgm:cxn modelId="{17F24AC4-5A05-4622-AB89-84008AE5B218}" type="presOf" srcId="{A150CB15-5F74-4EFD-B691-11B123F6359B}" destId="{4002C834-5A42-4285-9752-EEF6BBB8F919}" srcOrd="0" destOrd="0" presId="urn:microsoft.com/office/officeart/2005/8/layout/orgChart1"/>
    <dgm:cxn modelId="{103E029D-AF25-4E96-9EC8-2847933C83E1}" type="presOf" srcId="{A150CB15-5F74-4EFD-B691-11B123F6359B}" destId="{36CD9DB3-4E94-4BE1-80B3-8DED9A591758}" srcOrd="1" destOrd="0" presId="urn:microsoft.com/office/officeart/2005/8/layout/orgChart1"/>
    <dgm:cxn modelId="{36223D88-8A6A-46AB-A1EB-D5B241B0C477}" type="presOf" srcId="{692D7EB8-F090-49A1-A424-C08DEA8C309A}" destId="{858F18B6-851F-4DA0-BDBC-7ADE7FC168E5}" srcOrd="0" destOrd="0" presId="urn:microsoft.com/office/officeart/2005/8/layout/orgChart1"/>
    <dgm:cxn modelId="{9B9D4BE0-01F9-45F1-8A9E-54FA14EAF778}" type="presOf" srcId="{FBCB2A57-D94F-457C-A4B3-808BA0D8C42F}" destId="{EA3E8113-88D8-4B2A-B95F-7FA46BF6C3AF}" srcOrd="0" destOrd="0" presId="urn:microsoft.com/office/officeart/2005/8/layout/orgChart1"/>
    <dgm:cxn modelId="{6B3DC354-2541-489C-9E6F-421EEF7CC269}" srcId="{A150CB15-5F74-4EFD-B691-11B123F6359B}" destId="{692D7EB8-F090-49A1-A424-C08DEA8C309A}" srcOrd="1" destOrd="0" parTransId="{F5CD8140-D847-460A-9A99-6F540DF076CB}" sibTransId="{40F0E508-D986-4EA0-A47C-F271736C23F5}"/>
    <dgm:cxn modelId="{2B73FCCA-D909-407D-9BDD-CF9C645A6F98}" srcId="{692D7EB8-F090-49A1-A424-C08DEA8C309A}" destId="{A4FB3AA2-A2C1-4E8A-AA8E-B47CE3D27516}" srcOrd="0" destOrd="0" parTransId="{19770227-9DA6-4457-A778-9625E8CB0722}" sibTransId="{4AEDEAF9-0E4D-4533-9D24-1D56701D7A57}"/>
    <dgm:cxn modelId="{FABAF335-D940-46E2-B55E-9DE5A3F897AD}" srcId="{A150CB15-5F74-4EFD-B691-11B123F6359B}" destId="{32E1F484-6A34-4AFA-AD9F-4CFAF6254414}" srcOrd="0" destOrd="0" parTransId="{FBCB2A57-D94F-457C-A4B3-808BA0D8C42F}" sibTransId="{3AD6A791-1598-4B33-8343-0243B7752BE5}"/>
    <dgm:cxn modelId="{FEA6605C-654F-427C-84C1-91A256D174B2}" type="presOf" srcId="{692D7EB8-F090-49A1-A424-C08DEA8C309A}" destId="{198A41C6-A1CB-488A-8CE1-C306F48461B8}" srcOrd="1" destOrd="0" presId="urn:microsoft.com/office/officeart/2005/8/layout/orgChart1"/>
    <dgm:cxn modelId="{4A97171D-18F5-4937-9672-F371605FB0B1}" type="presOf" srcId="{F5CD8140-D847-460A-9A99-6F540DF076CB}" destId="{42597A24-27A0-4B7A-8593-59600FC2A958}" srcOrd="0" destOrd="0" presId="urn:microsoft.com/office/officeart/2005/8/layout/orgChart1"/>
    <dgm:cxn modelId="{6D646F2D-A8FC-436E-8F74-C948FAEC18F9}" type="presOf" srcId="{32E1F484-6A34-4AFA-AD9F-4CFAF6254414}" destId="{9221B553-2EDB-4BEB-A54E-787DDB38775D}" srcOrd="1" destOrd="0" presId="urn:microsoft.com/office/officeart/2005/8/layout/orgChart1"/>
    <dgm:cxn modelId="{74CC1641-DCD0-4159-8C3D-FB65C18A5236}" type="presParOf" srcId="{5D419DA3-9170-427F-B30E-C33D470535C2}" destId="{A9C39FB7-F28A-439D-BB1D-E27A321C1F54}" srcOrd="0" destOrd="0" presId="urn:microsoft.com/office/officeart/2005/8/layout/orgChart1"/>
    <dgm:cxn modelId="{7F15815C-338C-49E7-8020-B0837C127332}" type="presParOf" srcId="{A9C39FB7-F28A-439D-BB1D-E27A321C1F54}" destId="{D3BA3A37-484A-43DB-9BD3-9974E9CE5A4F}" srcOrd="0" destOrd="0" presId="urn:microsoft.com/office/officeart/2005/8/layout/orgChart1"/>
    <dgm:cxn modelId="{7F9B7B92-5D69-4AF9-9269-925F44AB0DED}" type="presParOf" srcId="{D3BA3A37-484A-43DB-9BD3-9974E9CE5A4F}" destId="{4002C834-5A42-4285-9752-EEF6BBB8F919}" srcOrd="0" destOrd="0" presId="urn:microsoft.com/office/officeart/2005/8/layout/orgChart1"/>
    <dgm:cxn modelId="{274407CE-94FB-4A59-8FF8-453FAE8B139F}" type="presParOf" srcId="{D3BA3A37-484A-43DB-9BD3-9974E9CE5A4F}" destId="{36CD9DB3-4E94-4BE1-80B3-8DED9A591758}" srcOrd="1" destOrd="0" presId="urn:microsoft.com/office/officeart/2005/8/layout/orgChart1"/>
    <dgm:cxn modelId="{EE1070A6-A638-42D7-8C36-8F3EEA4348D7}" type="presParOf" srcId="{A9C39FB7-F28A-439D-BB1D-E27A321C1F54}" destId="{B597B79C-329B-4A5A-B770-190840F8E388}" srcOrd="1" destOrd="0" presId="urn:microsoft.com/office/officeart/2005/8/layout/orgChart1"/>
    <dgm:cxn modelId="{EFB576B9-F8F1-46DB-82CA-AD30C90F1F22}" type="presParOf" srcId="{B597B79C-329B-4A5A-B770-190840F8E388}" destId="{EA3E8113-88D8-4B2A-B95F-7FA46BF6C3AF}" srcOrd="0" destOrd="0" presId="urn:microsoft.com/office/officeart/2005/8/layout/orgChart1"/>
    <dgm:cxn modelId="{D78493BD-28FA-48D2-B32D-D6DF54FC4D7F}" type="presParOf" srcId="{B597B79C-329B-4A5A-B770-190840F8E388}" destId="{868C3319-4D9D-4A84-91F0-0812B1174C68}" srcOrd="1" destOrd="0" presId="urn:microsoft.com/office/officeart/2005/8/layout/orgChart1"/>
    <dgm:cxn modelId="{1A1F715C-0465-4AE9-BAB6-1F54E955EA38}" type="presParOf" srcId="{868C3319-4D9D-4A84-91F0-0812B1174C68}" destId="{364B3EEB-8AA0-41D4-90E9-3892B6012055}" srcOrd="0" destOrd="0" presId="urn:microsoft.com/office/officeart/2005/8/layout/orgChart1"/>
    <dgm:cxn modelId="{33AE64D5-D678-4DAE-86CA-234913F33091}" type="presParOf" srcId="{364B3EEB-8AA0-41D4-90E9-3892B6012055}" destId="{4484C862-C54A-44B0-AEB4-7E26D4B6E539}" srcOrd="0" destOrd="0" presId="urn:microsoft.com/office/officeart/2005/8/layout/orgChart1"/>
    <dgm:cxn modelId="{67596F55-E218-4FBB-B16C-970BD30BC8DF}" type="presParOf" srcId="{364B3EEB-8AA0-41D4-90E9-3892B6012055}" destId="{9221B553-2EDB-4BEB-A54E-787DDB38775D}" srcOrd="1" destOrd="0" presId="urn:microsoft.com/office/officeart/2005/8/layout/orgChart1"/>
    <dgm:cxn modelId="{038C5C9D-0F38-47BB-A870-4F00C19ED9BC}" type="presParOf" srcId="{868C3319-4D9D-4A84-91F0-0812B1174C68}" destId="{FF051423-58E4-4EAD-98A9-72F857E05A18}" srcOrd="1" destOrd="0" presId="urn:microsoft.com/office/officeart/2005/8/layout/orgChart1"/>
    <dgm:cxn modelId="{633D1E41-F9D7-450C-B644-B23FCEAB31BA}" type="presParOf" srcId="{868C3319-4D9D-4A84-91F0-0812B1174C68}" destId="{169B2B1D-487E-4B60-9820-20AD7580CA29}" srcOrd="2" destOrd="0" presId="urn:microsoft.com/office/officeart/2005/8/layout/orgChart1"/>
    <dgm:cxn modelId="{6E6B3D4F-F90B-40B9-A4C8-04F33EE1F895}" type="presParOf" srcId="{B597B79C-329B-4A5A-B770-190840F8E388}" destId="{42597A24-27A0-4B7A-8593-59600FC2A958}" srcOrd="2" destOrd="0" presId="urn:microsoft.com/office/officeart/2005/8/layout/orgChart1"/>
    <dgm:cxn modelId="{68606E45-2AB5-4797-912B-4A4881550E44}" type="presParOf" srcId="{B597B79C-329B-4A5A-B770-190840F8E388}" destId="{08E43200-CC87-4A11-8217-FBB93B7DEA98}" srcOrd="3" destOrd="0" presId="urn:microsoft.com/office/officeart/2005/8/layout/orgChart1"/>
    <dgm:cxn modelId="{0043B9D7-255C-4EB7-9ECD-996F7F9FB3FE}" type="presParOf" srcId="{08E43200-CC87-4A11-8217-FBB93B7DEA98}" destId="{347FFA2F-CD4E-464B-906F-D65031BBBF9D}" srcOrd="0" destOrd="0" presId="urn:microsoft.com/office/officeart/2005/8/layout/orgChart1"/>
    <dgm:cxn modelId="{34E4E5EA-DF2C-427F-8C59-BD3AF4542F6C}" type="presParOf" srcId="{347FFA2F-CD4E-464B-906F-D65031BBBF9D}" destId="{858F18B6-851F-4DA0-BDBC-7ADE7FC168E5}" srcOrd="0" destOrd="0" presId="urn:microsoft.com/office/officeart/2005/8/layout/orgChart1"/>
    <dgm:cxn modelId="{A48F1A4E-E3B3-42CB-93DF-DA8D6E884F60}" type="presParOf" srcId="{347FFA2F-CD4E-464B-906F-D65031BBBF9D}" destId="{198A41C6-A1CB-488A-8CE1-C306F48461B8}" srcOrd="1" destOrd="0" presId="urn:microsoft.com/office/officeart/2005/8/layout/orgChart1"/>
    <dgm:cxn modelId="{72BC0D01-AAA6-4B36-9F77-1FEC053F1E0C}" type="presParOf" srcId="{08E43200-CC87-4A11-8217-FBB93B7DEA98}" destId="{10C6DC4C-0528-41BC-B098-A9099B74BA32}" srcOrd="1" destOrd="0" presId="urn:microsoft.com/office/officeart/2005/8/layout/orgChart1"/>
    <dgm:cxn modelId="{45615195-09AE-46A5-BC35-E17DDCD36C82}" type="presParOf" srcId="{10C6DC4C-0528-41BC-B098-A9099B74BA32}" destId="{356466EE-7C9E-4B42-8E92-26D15DD27650}" srcOrd="0" destOrd="0" presId="urn:microsoft.com/office/officeart/2005/8/layout/orgChart1"/>
    <dgm:cxn modelId="{954A3045-E731-4EA8-8B8B-BADD17F26F32}" type="presParOf" srcId="{10C6DC4C-0528-41BC-B098-A9099B74BA32}" destId="{494E5095-EA2C-4E79-9EE9-644D5737B404}" srcOrd="1" destOrd="0" presId="urn:microsoft.com/office/officeart/2005/8/layout/orgChart1"/>
    <dgm:cxn modelId="{41FC565B-1122-4897-AFE4-2B0434B675FA}" type="presParOf" srcId="{494E5095-EA2C-4E79-9EE9-644D5737B404}" destId="{34311849-5084-48C1-BDE3-AA0DEDA18E36}" srcOrd="0" destOrd="0" presId="urn:microsoft.com/office/officeart/2005/8/layout/orgChart1"/>
    <dgm:cxn modelId="{CA9A82FE-B606-4EEB-ACA3-B392B49F9E57}" type="presParOf" srcId="{34311849-5084-48C1-BDE3-AA0DEDA18E36}" destId="{7F8997C2-2089-4212-B19B-0DC7227D58B7}" srcOrd="0" destOrd="0" presId="urn:microsoft.com/office/officeart/2005/8/layout/orgChart1"/>
    <dgm:cxn modelId="{0BDAA542-5586-4178-8916-42011EC93557}" type="presParOf" srcId="{34311849-5084-48C1-BDE3-AA0DEDA18E36}" destId="{EC8FD120-0310-40EC-9045-61C0ECD7901E}" srcOrd="1" destOrd="0" presId="urn:microsoft.com/office/officeart/2005/8/layout/orgChart1"/>
    <dgm:cxn modelId="{52D8E26C-0655-40F2-B361-2D69206FD247}" type="presParOf" srcId="{494E5095-EA2C-4E79-9EE9-644D5737B404}" destId="{574FEFBE-5B2C-4BD2-AF14-21984FE4EDFC}" srcOrd="1" destOrd="0" presId="urn:microsoft.com/office/officeart/2005/8/layout/orgChart1"/>
    <dgm:cxn modelId="{9C4299D5-AA69-403E-9810-F87D813F4A4D}" type="presParOf" srcId="{494E5095-EA2C-4E79-9EE9-644D5737B404}" destId="{0161BD45-E569-4728-95C2-A5D8601A8895}" srcOrd="2" destOrd="0" presId="urn:microsoft.com/office/officeart/2005/8/layout/orgChart1"/>
    <dgm:cxn modelId="{9560292B-9553-4A9F-B924-042740B2FB53}" type="presParOf" srcId="{08E43200-CC87-4A11-8217-FBB93B7DEA98}" destId="{4424E66F-AE9F-4B94-AD16-BF7A088411AB}" srcOrd="2" destOrd="0" presId="urn:microsoft.com/office/officeart/2005/8/layout/orgChart1"/>
    <dgm:cxn modelId="{EB63F584-B2B8-4B48-A671-70C5903F18D1}" type="presParOf" srcId="{A9C39FB7-F28A-439D-BB1D-E27A321C1F54}" destId="{4FCC5962-671D-4898-9C5F-3303F012904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0F3EB8-C2C1-4521-949E-B23ACEF72908}">
      <dsp:nvSpPr>
        <dsp:cNvPr id="0" name=""/>
        <dsp:cNvSpPr/>
      </dsp:nvSpPr>
      <dsp:spPr>
        <a:xfrm>
          <a:off x="4800600" y="1662064"/>
          <a:ext cx="3759859" cy="435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512"/>
              </a:lnTo>
              <a:lnTo>
                <a:pt x="3759859" y="217512"/>
              </a:lnTo>
              <a:lnTo>
                <a:pt x="3759859" y="4350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73262-D389-4415-BD11-EBABF717ADC1}">
      <dsp:nvSpPr>
        <dsp:cNvPr id="0" name=""/>
        <dsp:cNvSpPr/>
      </dsp:nvSpPr>
      <dsp:spPr>
        <a:xfrm>
          <a:off x="4800600" y="1662064"/>
          <a:ext cx="1253286" cy="435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512"/>
              </a:lnTo>
              <a:lnTo>
                <a:pt x="1253286" y="217512"/>
              </a:lnTo>
              <a:lnTo>
                <a:pt x="1253286" y="4350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AA263-B7DB-4C13-99F6-58D6B9C5DE8B}">
      <dsp:nvSpPr>
        <dsp:cNvPr id="0" name=""/>
        <dsp:cNvSpPr/>
      </dsp:nvSpPr>
      <dsp:spPr>
        <a:xfrm>
          <a:off x="3547313" y="1662064"/>
          <a:ext cx="1253286" cy="435025"/>
        </a:xfrm>
        <a:custGeom>
          <a:avLst/>
          <a:gdLst/>
          <a:ahLst/>
          <a:cxnLst/>
          <a:rect l="0" t="0" r="0" b="0"/>
          <a:pathLst>
            <a:path>
              <a:moveTo>
                <a:pt x="1253286" y="0"/>
              </a:moveTo>
              <a:lnTo>
                <a:pt x="1253286" y="217512"/>
              </a:lnTo>
              <a:lnTo>
                <a:pt x="0" y="217512"/>
              </a:lnTo>
              <a:lnTo>
                <a:pt x="0" y="4350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E8186-1B7C-401D-A779-32FC39C938AA}">
      <dsp:nvSpPr>
        <dsp:cNvPr id="0" name=""/>
        <dsp:cNvSpPr/>
      </dsp:nvSpPr>
      <dsp:spPr>
        <a:xfrm>
          <a:off x="1040740" y="1662064"/>
          <a:ext cx="3759859" cy="435025"/>
        </a:xfrm>
        <a:custGeom>
          <a:avLst/>
          <a:gdLst/>
          <a:ahLst/>
          <a:cxnLst/>
          <a:rect l="0" t="0" r="0" b="0"/>
          <a:pathLst>
            <a:path>
              <a:moveTo>
                <a:pt x="3759859" y="0"/>
              </a:moveTo>
              <a:lnTo>
                <a:pt x="3759859" y="217512"/>
              </a:lnTo>
              <a:lnTo>
                <a:pt x="0" y="217512"/>
              </a:lnTo>
              <a:lnTo>
                <a:pt x="0" y="4350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649ACD-4474-49D6-9E98-58BF3EE9C5D5}">
      <dsp:nvSpPr>
        <dsp:cNvPr id="0" name=""/>
        <dsp:cNvSpPr/>
      </dsp:nvSpPr>
      <dsp:spPr>
        <a:xfrm>
          <a:off x="3764826" y="626290"/>
          <a:ext cx="2071547" cy="10357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Виды</a:t>
          </a:r>
          <a:endParaRPr lang="ru-RU" sz="2900" kern="1200" dirty="0"/>
        </a:p>
      </dsp:txBody>
      <dsp:txXfrm>
        <a:off x="3764826" y="626290"/>
        <a:ext cx="2071547" cy="1035773"/>
      </dsp:txXfrm>
    </dsp:sp>
    <dsp:sp modelId="{A4559D0C-A132-4A2C-977D-04D52CCD6B96}">
      <dsp:nvSpPr>
        <dsp:cNvPr id="0" name=""/>
        <dsp:cNvSpPr/>
      </dsp:nvSpPr>
      <dsp:spPr>
        <a:xfrm>
          <a:off x="4966" y="2097090"/>
          <a:ext cx="2071547" cy="10357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Фиктивный брак</a:t>
          </a:r>
          <a:endParaRPr lang="ru-RU" sz="2900" kern="1200" dirty="0"/>
        </a:p>
      </dsp:txBody>
      <dsp:txXfrm>
        <a:off x="4966" y="2097090"/>
        <a:ext cx="2071547" cy="1035773"/>
      </dsp:txXfrm>
    </dsp:sp>
    <dsp:sp modelId="{FA9888AE-957C-4976-B2D4-003223502682}">
      <dsp:nvSpPr>
        <dsp:cNvPr id="0" name=""/>
        <dsp:cNvSpPr/>
      </dsp:nvSpPr>
      <dsp:spPr>
        <a:xfrm>
          <a:off x="2511539" y="2097090"/>
          <a:ext cx="2071547" cy="10357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Фактический брак</a:t>
          </a:r>
          <a:endParaRPr lang="ru-RU" sz="2900" kern="1200" dirty="0"/>
        </a:p>
      </dsp:txBody>
      <dsp:txXfrm>
        <a:off x="2511539" y="2097090"/>
        <a:ext cx="2071547" cy="1035773"/>
      </dsp:txXfrm>
    </dsp:sp>
    <dsp:sp modelId="{C5230A2C-EF95-4A4B-9072-758540B1DF96}">
      <dsp:nvSpPr>
        <dsp:cNvPr id="0" name=""/>
        <dsp:cNvSpPr/>
      </dsp:nvSpPr>
      <dsp:spPr>
        <a:xfrm>
          <a:off x="5018112" y="2097090"/>
          <a:ext cx="2071547" cy="10357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Гражданский брак</a:t>
          </a:r>
          <a:endParaRPr lang="ru-RU" sz="2900" kern="1200" dirty="0"/>
        </a:p>
      </dsp:txBody>
      <dsp:txXfrm>
        <a:off x="5018112" y="2097090"/>
        <a:ext cx="2071547" cy="1035773"/>
      </dsp:txXfrm>
    </dsp:sp>
    <dsp:sp modelId="{CE543023-4C06-413F-A63F-4D62020192F1}">
      <dsp:nvSpPr>
        <dsp:cNvPr id="0" name=""/>
        <dsp:cNvSpPr/>
      </dsp:nvSpPr>
      <dsp:spPr>
        <a:xfrm>
          <a:off x="7524685" y="2097090"/>
          <a:ext cx="2071547" cy="10357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Церковный брак</a:t>
          </a:r>
          <a:endParaRPr lang="ru-RU" sz="2900" kern="1200" dirty="0"/>
        </a:p>
      </dsp:txBody>
      <dsp:txXfrm>
        <a:off x="7524685" y="2097090"/>
        <a:ext cx="2071547" cy="10357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6466EE-7C9E-4B42-8E92-26D15DD27650}">
      <dsp:nvSpPr>
        <dsp:cNvPr id="0" name=""/>
        <dsp:cNvSpPr/>
      </dsp:nvSpPr>
      <dsp:spPr>
        <a:xfrm>
          <a:off x="4938664" y="2090387"/>
          <a:ext cx="258870" cy="7938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3868"/>
              </a:lnTo>
              <a:lnTo>
                <a:pt x="258870" y="793868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97A24-27A0-4B7A-8593-59600FC2A958}">
      <dsp:nvSpPr>
        <dsp:cNvPr id="0" name=""/>
        <dsp:cNvSpPr/>
      </dsp:nvSpPr>
      <dsp:spPr>
        <a:xfrm>
          <a:off x="4584874" y="865068"/>
          <a:ext cx="1044109" cy="362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209"/>
              </a:lnTo>
              <a:lnTo>
                <a:pt x="1044109" y="181209"/>
              </a:lnTo>
              <a:lnTo>
                <a:pt x="1044109" y="36241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E8113-88D8-4B2A-B95F-7FA46BF6C3AF}">
      <dsp:nvSpPr>
        <dsp:cNvPr id="0" name=""/>
        <dsp:cNvSpPr/>
      </dsp:nvSpPr>
      <dsp:spPr>
        <a:xfrm>
          <a:off x="3540764" y="865068"/>
          <a:ext cx="1044109" cy="362418"/>
        </a:xfrm>
        <a:custGeom>
          <a:avLst/>
          <a:gdLst/>
          <a:ahLst/>
          <a:cxnLst/>
          <a:rect l="0" t="0" r="0" b="0"/>
          <a:pathLst>
            <a:path>
              <a:moveTo>
                <a:pt x="1044109" y="0"/>
              </a:moveTo>
              <a:lnTo>
                <a:pt x="1044109" y="181209"/>
              </a:lnTo>
              <a:lnTo>
                <a:pt x="0" y="181209"/>
              </a:lnTo>
              <a:lnTo>
                <a:pt x="0" y="36241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2C834-5A42-4285-9752-EEF6BBB8F919}">
      <dsp:nvSpPr>
        <dsp:cNvPr id="0" name=""/>
        <dsp:cNvSpPr/>
      </dsp:nvSpPr>
      <dsp:spPr>
        <a:xfrm>
          <a:off x="3721973" y="2167"/>
          <a:ext cx="1725801" cy="8629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Имущественные отношения</a:t>
          </a:r>
          <a:endParaRPr lang="ru-RU" sz="1900" kern="1200" dirty="0"/>
        </a:p>
      </dsp:txBody>
      <dsp:txXfrm>
        <a:off x="3721973" y="2167"/>
        <a:ext cx="1725801" cy="862900"/>
      </dsp:txXfrm>
    </dsp:sp>
    <dsp:sp modelId="{4484C862-C54A-44B0-AEB4-7E26D4B6E539}">
      <dsp:nvSpPr>
        <dsp:cNvPr id="0" name=""/>
        <dsp:cNvSpPr/>
      </dsp:nvSpPr>
      <dsp:spPr>
        <a:xfrm>
          <a:off x="2677863" y="1227487"/>
          <a:ext cx="1725801" cy="8629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Законный режим</a:t>
          </a:r>
          <a:endParaRPr lang="ru-RU" sz="1900" kern="1200" dirty="0"/>
        </a:p>
      </dsp:txBody>
      <dsp:txXfrm>
        <a:off x="2677863" y="1227487"/>
        <a:ext cx="1725801" cy="862900"/>
      </dsp:txXfrm>
    </dsp:sp>
    <dsp:sp modelId="{858F18B6-851F-4DA0-BDBC-7ADE7FC168E5}">
      <dsp:nvSpPr>
        <dsp:cNvPr id="0" name=""/>
        <dsp:cNvSpPr/>
      </dsp:nvSpPr>
      <dsp:spPr>
        <a:xfrm>
          <a:off x="4766083" y="1227487"/>
          <a:ext cx="1725801" cy="8629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Договорной режим</a:t>
          </a:r>
          <a:endParaRPr lang="ru-RU" sz="1900" kern="1200" dirty="0"/>
        </a:p>
      </dsp:txBody>
      <dsp:txXfrm>
        <a:off x="4766083" y="1227487"/>
        <a:ext cx="1725801" cy="862900"/>
      </dsp:txXfrm>
    </dsp:sp>
    <dsp:sp modelId="{7F8997C2-2089-4212-B19B-0DC7227D58B7}">
      <dsp:nvSpPr>
        <dsp:cNvPr id="0" name=""/>
        <dsp:cNvSpPr/>
      </dsp:nvSpPr>
      <dsp:spPr>
        <a:xfrm>
          <a:off x="5197534" y="2452806"/>
          <a:ext cx="1725801" cy="8629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Брачный договор</a:t>
          </a:r>
          <a:endParaRPr lang="ru-RU" sz="1900" kern="1200" dirty="0"/>
        </a:p>
      </dsp:txBody>
      <dsp:txXfrm>
        <a:off x="5197534" y="2452806"/>
        <a:ext cx="1725801" cy="862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27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25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175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327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63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2493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9766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122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8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927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401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053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095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02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81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657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56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C47659D-E152-4B5E-BD00-63FD77389DF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F18BAEE-3C94-41D5-BA28-B90560EA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24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Семейные отношения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198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Законный режим супругов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Личное имущество:</a:t>
            </a:r>
          </a:p>
          <a:p>
            <a:r>
              <a:rPr lang="ru-RU" dirty="0" smtClean="0"/>
              <a:t>Одежда, обувь</a:t>
            </a:r>
          </a:p>
          <a:p>
            <a:pPr marL="0" indent="0">
              <a:buNone/>
            </a:pPr>
            <a:r>
              <a:rPr lang="ru-RU" dirty="0" smtClean="0"/>
              <a:t>Исключение: драгоценности, предметы роскоши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706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Договорной режим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Брачный договор – только имущественный отношения</a:t>
            </a:r>
          </a:p>
          <a:p>
            <a:r>
              <a:rPr lang="ru-RU" dirty="0" smtClean="0"/>
              <a:t>Может заключаться до брака, во время брака</a:t>
            </a:r>
          </a:p>
          <a:p>
            <a:r>
              <a:rPr lang="ru-RU" dirty="0" smtClean="0"/>
              <a:t>Не может ограничивать правоспособность и дееспособность супругов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65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Права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Жить и воспитываться в семье</a:t>
            </a:r>
          </a:p>
          <a:p>
            <a:r>
              <a:rPr lang="ru-RU" dirty="0" smtClean="0"/>
              <a:t>Знать своих родителей</a:t>
            </a:r>
          </a:p>
          <a:p>
            <a:r>
              <a:rPr lang="ru-RU" dirty="0" smtClean="0"/>
              <a:t>На заботу</a:t>
            </a:r>
          </a:p>
          <a:p>
            <a:r>
              <a:rPr lang="ru-RU" dirty="0" smtClean="0"/>
              <a:t>Право на всестороннее развитие</a:t>
            </a:r>
          </a:p>
          <a:p>
            <a:r>
              <a:rPr lang="ru-RU" dirty="0" smtClean="0"/>
              <a:t>Уважение человеческого достоинства</a:t>
            </a:r>
          </a:p>
          <a:p>
            <a:r>
              <a:rPr lang="ru-RU" dirty="0" smtClean="0"/>
              <a:t>Ребёнок имеет право на защиту своих интересов</a:t>
            </a:r>
          </a:p>
          <a:p>
            <a:r>
              <a:rPr lang="ru-RU" dirty="0" smtClean="0"/>
              <a:t>Право на выражение своего мнения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964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Права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Право на ФИО</a:t>
            </a:r>
          </a:p>
          <a:p>
            <a:r>
              <a:rPr lang="ru-RU" dirty="0" smtClean="0"/>
              <a:t>Право на содержание от своих родителей</a:t>
            </a:r>
          </a:p>
          <a:p>
            <a:r>
              <a:rPr lang="ru-RU" dirty="0" smtClean="0"/>
              <a:t>Право на собственное имущество, полученное в дар или в наследовании</a:t>
            </a:r>
          </a:p>
          <a:p>
            <a:r>
              <a:rPr lang="ru-RU" dirty="0" smtClean="0"/>
              <a:t>Не имеет права собственности на имущество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1089253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Права и обязанности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Родители имеют равные права и обязанности по отношению к своим детям</a:t>
            </a:r>
          </a:p>
          <a:p>
            <a:r>
              <a:rPr lang="ru-RU" dirty="0" smtClean="0"/>
              <a:t>Обязаны заботиться о здоровье, физическом, психическом, духовном, нравственном</a:t>
            </a:r>
          </a:p>
          <a:p>
            <a:r>
              <a:rPr lang="ru-RU" dirty="0" smtClean="0"/>
              <a:t>Обязаны обеспечить детей ООО</a:t>
            </a:r>
          </a:p>
          <a:p>
            <a:r>
              <a:rPr lang="ru-RU" dirty="0" smtClean="0"/>
              <a:t>Право на выбор ОУ, формы обучения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661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Права и </a:t>
            </a:r>
            <a:r>
              <a:rPr lang="ru-RU" dirty="0"/>
              <a:t>обязанности родителей и детей являются взаимными. Семейное законодательство отражает интересы самих супругов, их детей,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3850869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семья?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Семья – это малая социальная, </a:t>
            </a:r>
            <a:r>
              <a:rPr lang="ru-RU" dirty="0"/>
              <a:t>которая основана на супружеском союзе и родственных связях (отношения мужа с женой, родителей и детей, братьев и сестёр), которые живут вместе и ведут общее домашнее хозяйство.</a:t>
            </a:r>
          </a:p>
        </p:txBody>
      </p:sp>
    </p:spTree>
    <p:extLst>
      <p:ext uri="{BB962C8B-B14F-4D97-AF65-F5344CB8AC3E}">
        <p14:creationId xmlns:p14="http://schemas.microsoft.com/office/powerpoint/2010/main" val="1709077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Брак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Брак – это союз, зарегистрированный в органах </a:t>
            </a:r>
            <a:r>
              <a:rPr lang="ru-RU" dirty="0" err="1" smtClean="0"/>
              <a:t>ЗАГСа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46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Брак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649077"/>
              </p:ext>
            </p:extLst>
          </p:nvPr>
        </p:nvGraphicFramePr>
        <p:xfrm>
          <a:off x="1295400" y="2116183"/>
          <a:ext cx="9601200" cy="3759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5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заключения брака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Добровольное согласие супругов</a:t>
            </a:r>
          </a:p>
          <a:p>
            <a:r>
              <a:rPr lang="ru-RU" dirty="0" smtClean="0"/>
              <a:t>Отсутствие других браков</a:t>
            </a:r>
          </a:p>
          <a:p>
            <a:r>
              <a:rPr lang="ru-RU" dirty="0" smtClean="0"/>
              <a:t>Отсутствие близкого родства</a:t>
            </a:r>
          </a:p>
          <a:p>
            <a:r>
              <a:rPr lang="ru-RU" dirty="0" smtClean="0"/>
              <a:t>Дееспособность</a:t>
            </a:r>
          </a:p>
          <a:p>
            <a:r>
              <a:rPr lang="ru-RU" dirty="0" smtClean="0"/>
              <a:t>Достижение брачного возраста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900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Семейные правоотношения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Семейное право – это отрасль права, нормы которой регулируют личные и имущественные отношения лиц, вступивших в брак.</a:t>
            </a:r>
          </a:p>
          <a:p>
            <a:r>
              <a:rPr lang="ru-RU" dirty="0" smtClean="0"/>
              <a:t>Источники:</a:t>
            </a:r>
          </a:p>
          <a:p>
            <a:r>
              <a:rPr lang="ru-RU" dirty="0" smtClean="0"/>
              <a:t>Конституция РФ</a:t>
            </a:r>
          </a:p>
          <a:p>
            <a:r>
              <a:rPr lang="ru-RU" dirty="0" smtClean="0"/>
              <a:t>Семейный кодекс РФ</a:t>
            </a:r>
          </a:p>
          <a:p>
            <a:r>
              <a:rPr lang="ru-RU" dirty="0" smtClean="0"/>
              <a:t>Конвенция о правах ребёнка</a:t>
            </a:r>
          </a:p>
          <a:p>
            <a:r>
              <a:rPr lang="ru-RU" dirty="0" smtClean="0"/>
              <a:t>Другие правовые акты субъектов РФ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5381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Права и обязанности членов семьи</a:t>
            </a:r>
            <a:br>
              <a:rPr lang="ru-RU" dirty="0" smtClean="0"/>
            </a:br>
            <a:r>
              <a:rPr lang="ru-RU" dirty="0" smtClean="0"/>
              <a:t>Личные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Равенство супругов в семье</a:t>
            </a:r>
          </a:p>
          <a:p>
            <a:r>
              <a:rPr lang="ru-RU" dirty="0" smtClean="0"/>
              <a:t>Вопросы материнства, отцовства, воспитания – решаются в семье</a:t>
            </a:r>
          </a:p>
          <a:p>
            <a:r>
              <a:rPr lang="ru-RU" dirty="0" smtClean="0"/>
              <a:t>Взаимоуважение и понимание – основа семейных отношений</a:t>
            </a:r>
          </a:p>
          <a:p>
            <a:r>
              <a:rPr lang="ru-RU" dirty="0" smtClean="0"/>
              <a:t>Право выбора фамилии</a:t>
            </a:r>
          </a:p>
          <a:p>
            <a:r>
              <a:rPr lang="ru-RU" dirty="0" smtClean="0"/>
              <a:t>Свободно выбирать род занятий</a:t>
            </a:r>
          </a:p>
          <a:p>
            <a:r>
              <a:rPr lang="ru-RU" dirty="0" smtClean="0"/>
              <a:t>Место жительство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907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Права и обязанности членов семьи</a:t>
            </a:r>
            <a:br>
              <a:rPr lang="ru-RU" dirty="0"/>
            </a:br>
            <a:r>
              <a:rPr lang="ru-RU" dirty="0" smtClean="0"/>
              <a:t>Имущественные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66959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1039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Законный режим супругов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Имущество нажитое во время брака – совместная собственность:</a:t>
            </a:r>
          </a:p>
          <a:p>
            <a:r>
              <a:rPr lang="ru-RU" dirty="0" smtClean="0"/>
              <a:t>Доходы трудовой деятельности</a:t>
            </a:r>
          </a:p>
          <a:p>
            <a:r>
              <a:rPr lang="ru-RU" dirty="0" smtClean="0"/>
              <a:t>Пенсии, пособия</a:t>
            </a:r>
          </a:p>
          <a:p>
            <a:r>
              <a:rPr lang="ru-RU" dirty="0" smtClean="0"/>
              <a:t>Движимые, недвижимые вещи</a:t>
            </a:r>
          </a:p>
          <a:p>
            <a:r>
              <a:rPr lang="ru-RU" dirty="0" smtClean="0"/>
              <a:t>Капитальный ремонт, переоборудование</a:t>
            </a:r>
          </a:p>
        </p:txBody>
      </p:sp>
    </p:spTree>
    <p:extLst>
      <p:ext uri="{BB962C8B-B14F-4D97-AF65-F5344CB8AC3E}">
        <p14:creationId xmlns:p14="http://schemas.microsoft.com/office/powerpoint/2010/main" val="26819706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</TotalTime>
  <Words>350</Words>
  <Application>Microsoft Office PowerPoint</Application>
  <PresentationFormat>Широкоэкранный</PresentationFormat>
  <Paragraphs>71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Garamond</vt:lpstr>
      <vt:lpstr>Натуральные материалы</vt:lpstr>
      <vt:lpstr>Семейные отношения</vt:lpstr>
      <vt:lpstr>Что такое семья?</vt:lpstr>
      <vt:lpstr>Брак</vt:lpstr>
      <vt:lpstr>Брак</vt:lpstr>
      <vt:lpstr>Условия заключения брака</vt:lpstr>
      <vt:lpstr>Семейные правоотношения</vt:lpstr>
      <vt:lpstr>Права и обязанности членов семьи Личные</vt:lpstr>
      <vt:lpstr>Права и обязанности членов семьи Имущественные</vt:lpstr>
      <vt:lpstr>Законный режим супругов</vt:lpstr>
      <vt:lpstr>Законный режим супругов</vt:lpstr>
      <vt:lpstr>Договорной режим</vt:lpstr>
      <vt:lpstr>Права детей</vt:lpstr>
      <vt:lpstr>Права детей</vt:lpstr>
      <vt:lpstr>Права и обязанности родителей</vt:lpstr>
      <vt:lpstr>Вывод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Семейные отношения</dc:title>
  <dc:creator>Пользователь Windows</dc:creator>
  <cp:lastModifiedBy>пользователь</cp:lastModifiedBy>
  <cp:revision>4</cp:revision>
  <dcterms:created xsi:type="dcterms:W3CDTF">2017-03-01T17:41:32Z</dcterms:created>
  <dcterms:modified xsi:type="dcterms:W3CDTF">2020-04-05T18:58:44Z</dcterms:modified>
</cp:coreProperties>
</file>