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5" r:id="rId9"/>
    <p:sldId id="266" r:id="rId10"/>
    <p:sldId id="267" r:id="rId11"/>
    <p:sldId id="269" r:id="rId12"/>
    <p:sldId id="27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4/5/2020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Семейные правоотношения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39001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</a:t>
            </a:r>
            <a:r>
              <a:rPr lang="ru-RU" dirty="0"/>
              <a:t>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 разделе имущества супруга попросила оставить ей приватизированную ею до брака квартиру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Удовлетворит </a:t>
            </a:r>
            <a:r>
              <a:rPr lang="ru-RU" b="1" dirty="0"/>
              <a:t>ли суд просьбу супруги?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26812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</a:t>
            </a:r>
            <a:r>
              <a:rPr lang="ru-RU" dirty="0"/>
              <a:t>9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ходе бракоразводного процесса гражданин В. ходатайствовал о выделении ему части сервиза, полученного его супругой в подарок к своему тридцатилетию, ссылаясь на то, что по закону имущество, нажитое в период совместного проживания супругов в браке делиться пополам.</a:t>
            </a:r>
            <a:r>
              <a:rPr lang="ru-RU"/>
              <a:t> </a:t>
            </a:r>
            <a:endParaRPr lang="ru-RU" smtClean="0"/>
          </a:p>
          <a:p>
            <a:r>
              <a:rPr lang="ru-RU" b="1" smtClean="0"/>
              <a:t>Прав </a:t>
            </a:r>
            <a:r>
              <a:rPr lang="ru-RU" b="1" dirty="0"/>
              <a:t>ли гражданин В. Свою точку зрения объясните?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6961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6834" y="783771"/>
            <a:ext cx="10802983" cy="5473338"/>
          </a:xfrm>
        </p:spPr>
        <p:txBody>
          <a:bodyPr>
            <a:normAutofit lnSpcReduction="10000"/>
          </a:bodyPr>
          <a:lstStyle/>
          <a:p>
            <a:r>
              <a:rPr lang="ru-RU" sz="2800" dirty="0"/>
              <a:t>Лариса вышла замуж за Игоря с целью получить право на его жилплощадь. Убедившись в этом, Игорь подал в суд заявление о признании брака недействительным, приложив соответствующие доказательства, в частности признание Ларисы. Осталось только провести судебное заседание, на котором без всякого сомнения, брак был бы признан недействительным. Но вскоре после этого Игорь серьезно заболел, и Лариса, чувствуя себя виноватой перед ним, стала ухаживать за бывшим мужем. Неожиданно для самой себя Лариса полюбила Игоря. Они решили возобновить свои брачные отношения. Но обоим пришла повестка о судебном заседании о признании брака недействительным</a:t>
            </a:r>
            <a:r>
              <a:rPr lang="ru-RU" sz="2800" b="1" dirty="0"/>
              <a:t>. </a:t>
            </a:r>
            <a:endParaRPr lang="ru-RU" sz="2800" b="1" dirty="0" smtClean="0"/>
          </a:p>
          <a:p>
            <a:r>
              <a:rPr lang="ru-RU" sz="2800" b="1" dirty="0" smtClean="0"/>
              <a:t>Как</a:t>
            </a:r>
            <a:r>
              <a:rPr lang="ru-RU" sz="2800" b="1" dirty="0"/>
              <a:t>, с вашей точки зрения, может и должна разрешиться эта ситуация?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51378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1319349"/>
            <a:ext cx="9246324" cy="96665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Что из перечисленного относится к личным неимущественным правам супругов? Обоснуйте свой выбор.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</a:t>
            </a:r>
            <a:r>
              <a:rPr lang="ru-RU" dirty="0"/>
              <a:t>) сохранение добрачной фамилии или избрание фамилии одного из супругов в качестве общей;</a:t>
            </a:r>
          </a:p>
          <a:p>
            <a:r>
              <a:rPr lang="ru-RU" dirty="0"/>
              <a:t>2) совместное решение вопросов жизни семьи;</a:t>
            </a:r>
          </a:p>
          <a:p>
            <a:r>
              <a:rPr lang="ru-RU" dirty="0"/>
              <a:t>3) расторжение брака;</a:t>
            </a:r>
          </a:p>
          <a:p>
            <a:r>
              <a:rPr lang="ru-RU" dirty="0"/>
              <a:t>4) дача согласия на усыновление ребёнка другим супругом;</a:t>
            </a:r>
          </a:p>
          <a:p>
            <a:r>
              <a:rPr lang="ru-RU" dirty="0"/>
              <a:t>5) распоряжение вещами индивидуального пользования.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9882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1.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В ходе судебного разбирательства по разделу имущества семьи Крюковых гражданка Крюкова попросила не включать в общую собственность фарфоровую статуэтку 19 века, полученную ею в наследство от деда; пианино, приобретённое во время брака на средства, заработанные ею в загранкомандировке, и золотой перстень, который носила только она и являющийся, следовательно, её личным имуществом, не подлежащим разделу. Как поступит суд. Свой ответ поясните.</a:t>
            </a:r>
          </a:p>
        </p:txBody>
      </p:sp>
    </p:spTree>
    <p:extLst>
      <p:ext uri="{BB962C8B-B14F-4D97-AF65-F5344CB8AC3E}">
        <p14:creationId xmlns:p14="http://schemas.microsoft.com/office/powerpoint/2010/main" val="165554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Артём и Ирина решили пожениться. Взяв паспорта, пошли в ЗАГС. Там их попросили заполнить соответствующие бумаги и прийти через месяц. "Это безобразие! - возмутился Артём. - Почему мы должны ждать целый месяц, если давно уже всё решили?"</a:t>
            </a:r>
          </a:p>
          <a:p>
            <a:endParaRPr lang="ru-RU" dirty="0"/>
          </a:p>
          <a:p>
            <a:r>
              <a:rPr lang="ru-RU" dirty="0"/>
              <a:t>Как вы объясните Артёму эту норму?</a:t>
            </a:r>
          </a:p>
        </p:txBody>
      </p:sp>
    </p:spTree>
    <p:extLst>
      <p:ext uri="{BB962C8B-B14F-4D97-AF65-F5344CB8AC3E}">
        <p14:creationId xmlns:p14="http://schemas.microsoft.com/office/powerpoint/2010/main" val="3456315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</a:t>
            </a:r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Мужчина </a:t>
            </a:r>
            <a:r>
              <a:rPr lang="ru-RU" dirty="0"/>
              <a:t>и женщина решили жить вместе и вести совместное хозяйство. Спустя некоторое время у них родились дети. Они живут счастливо и дружно. Но их отношения не были зарегистрированы в органах ЗАГС. Можно ли считать этот союз браком?</a:t>
            </a:r>
          </a:p>
          <a:p>
            <a:r>
              <a:rPr lang="ru-RU" i="1" dirty="0"/>
              <a:t>Свой ответ обоснуйте.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7642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</a:t>
            </a:r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Шестнадцатилетние молодой человек и девушка подали заявление о регистрации брака в орган ЗАГС. Молодой человек работает по трудовому договору, девушка заканчивает школу. Они планируют жить в квартире родителей молодого человека.</a:t>
            </a:r>
          </a:p>
          <a:p>
            <a:r>
              <a:rPr lang="ru-RU" i="1" dirty="0"/>
              <a:t>Объясните, будет ли зарегистрирован брак между гражданами?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3129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</a:t>
            </a:r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К какой группе правоотношений относится данная ситуация? Прокомментируйте ее.</a:t>
            </a:r>
          </a:p>
          <a:p>
            <a:r>
              <a:rPr lang="ru-RU" dirty="0"/>
              <a:t>Муж говорит своей жене: «Я решил, что мы в следующем месяце переедим в Нижний Новгород. Как бы ты к этому не относилась, все равно тебе придется ехать со мной, потому что ты как жена обязана следовать за мужем туда, куда он хочет»</a:t>
            </a:r>
          </a:p>
        </p:txBody>
      </p:sp>
    </p:spTree>
    <p:extLst>
      <p:ext uri="{BB962C8B-B14F-4D97-AF65-F5344CB8AC3E}">
        <p14:creationId xmlns:p14="http://schemas.microsoft.com/office/powerpoint/2010/main" val="2246521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</a:t>
            </a:r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 расторжении брака между супругами возник спор о разделе имущества, которое они нажили за 25 лет совместной жизни. За время совместного проживания муж приобрел большую библиотеку, а для жены был приобретен рояль. Муж претендовал на библиотеку и жилой дом жены, который был получен по наследству до вступления в брак</a:t>
            </a:r>
          </a:p>
        </p:txBody>
      </p:sp>
    </p:spTree>
    <p:extLst>
      <p:ext uri="{BB962C8B-B14F-4D97-AF65-F5344CB8AC3E}">
        <p14:creationId xmlns:p14="http://schemas.microsoft.com/office/powerpoint/2010/main" val="2312172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</a:t>
            </a:r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Гражданка Панина заключила брак с гражданином Ивановым–Зареченским. Супруги обратились в ЗАГС с просьбой соединить их фамилии (таким например образом: Панина-Иванова-Зареченская). Но ЗАГС отказал им в просьбе. </a:t>
            </a:r>
            <a:r>
              <a:rPr lang="ru-RU" b="1" dirty="0"/>
              <a:t>Обоснован ли этот отказ?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2089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41</TotalTime>
  <Words>549</Words>
  <Application>Microsoft Office PowerPoint</Application>
  <PresentationFormat>Широкоэкранный</PresentationFormat>
  <Paragraphs>35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Garamond</vt:lpstr>
      <vt:lpstr>Натуральные материалы</vt:lpstr>
      <vt:lpstr>Семейные правоотношения</vt:lpstr>
      <vt:lpstr>Что из перечисленного относится к личным неимущественным правам супругов? Обоснуйте свой выбор. </vt:lpstr>
      <vt:lpstr>Задача 1.</vt:lpstr>
      <vt:lpstr>Задача 2</vt:lpstr>
      <vt:lpstr>Задача 3</vt:lpstr>
      <vt:lpstr>Задача 4</vt:lpstr>
      <vt:lpstr>Задача 5</vt:lpstr>
      <vt:lpstr>Задача 6</vt:lpstr>
      <vt:lpstr>Задача 7</vt:lpstr>
      <vt:lpstr>Задача 8</vt:lpstr>
      <vt:lpstr>Задача 9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Семейные правоотношения</dc:title>
  <dc:creator>Пользователь Windows</dc:creator>
  <cp:lastModifiedBy>пользователь</cp:lastModifiedBy>
  <cp:revision>4</cp:revision>
  <dcterms:created xsi:type="dcterms:W3CDTF">2017-03-08T16:01:25Z</dcterms:created>
  <dcterms:modified xsi:type="dcterms:W3CDTF">2020-04-05T18:57:53Z</dcterms:modified>
</cp:coreProperties>
</file>