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8" r:id="rId4"/>
    <p:sldId id="269" r:id="rId5"/>
    <p:sldId id="271" r:id="rId6"/>
    <p:sldId id="263" r:id="rId7"/>
    <p:sldId id="267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pos="3931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5" autoAdjust="0"/>
    <p:restoredTop sz="94660"/>
  </p:normalViewPr>
  <p:slideViewPr>
    <p:cSldViewPr snapToGrid="0">
      <p:cViewPr>
        <p:scale>
          <a:sx n="73" d="100"/>
          <a:sy n="73" d="100"/>
        </p:scale>
        <p:origin x="-486" y="96"/>
      </p:cViewPr>
      <p:guideLst>
        <p:guide orient="horz" pos="2160"/>
        <p:guide pos="3840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7766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1471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7487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2086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5826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15377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7133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472838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40848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6530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7615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334195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46088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95209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21642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10492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8753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41192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9506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03324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188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34894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37FE1-32B3-42E8-B7C0-6469326B58E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53EDC-1BF0-4786-BBE1-EE3127C5D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6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EB6B-B5EF-43DC-844F-45FF4D11F7A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FA52A-12A9-4C39-AD5C-6A2C529632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8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9299" y="1465172"/>
            <a:ext cx="8137525" cy="5170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dirty="0">
                <a:effectLst/>
              </a:rPr>
              <a:t>Закрепление знаний по </a:t>
            </a:r>
            <a:r>
              <a:rPr lang="ru-RU" sz="6600" dirty="0">
                <a:effectLst/>
              </a:rPr>
              <a:t>теме </a:t>
            </a:r>
            <a:r>
              <a:rPr lang="ru-RU" sz="6600" b="1" dirty="0">
                <a:solidFill>
                  <a:srgbClr val="FF0000"/>
                </a:solidFill>
              </a:rPr>
              <a:t>«Сложение в </a:t>
            </a:r>
            <a:r>
              <a:rPr lang="ru-RU" sz="6600" b="1" dirty="0">
                <a:solidFill>
                  <a:srgbClr val="FF0000"/>
                </a:solidFill>
              </a:rPr>
              <a:t>пределах 20. </a:t>
            </a:r>
            <a:br>
              <a:rPr lang="ru-RU" sz="6600" b="1" dirty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3108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Игра «Сбежавшие числа»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8000" b="1" dirty="0" smtClean="0">
                <a:solidFill>
                  <a:srgbClr val="A50021"/>
                </a:solidFill>
              </a:rPr>
              <a:t>11…13…15…17</a:t>
            </a:r>
          </a:p>
          <a:p>
            <a:pPr algn="ctr" eaLnBrk="1" hangingPunct="1">
              <a:defRPr/>
            </a:pPr>
            <a:r>
              <a:rPr lang="ru-RU" sz="8000" b="1" dirty="0" smtClean="0">
                <a:solidFill>
                  <a:srgbClr val="A50021"/>
                </a:solidFill>
              </a:rPr>
              <a:t>20…18… 16…14</a:t>
            </a:r>
          </a:p>
        </p:txBody>
      </p:sp>
    </p:spTree>
    <p:extLst>
      <p:ext uri="{BB962C8B-B14F-4D97-AF65-F5344CB8AC3E}">
        <p14:creationId xmlns:p14="http://schemas.microsoft.com/office/powerpoint/2010/main" val="2883829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3312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Игра «Называй – не зевай»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829" y="972456"/>
            <a:ext cx="9840685" cy="4945743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A50021"/>
                </a:solidFill>
              </a:rPr>
              <a:t>17                               11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A50021"/>
                </a:solidFill>
              </a:rPr>
              <a:t>16        12      14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A50021"/>
                </a:solidFill>
              </a:rPr>
              <a:t>12                                        19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A50021"/>
                </a:solidFill>
              </a:rPr>
              <a:t>10            15</a:t>
            </a:r>
            <a:endParaRPr lang="ru-RU" sz="2400" dirty="0" smtClean="0">
              <a:solidFill>
                <a:srgbClr val="A50021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назовите самое большое число;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назовите самое маленькое число;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назовите числа, которые повторяются;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назовите и покажите числа  в порядке увеличения;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 назовите и покажите числа в порядке уменьшения.</a:t>
            </a:r>
          </a:p>
        </p:txBody>
      </p:sp>
    </p:spTree>
    <p:extLst>
      <p:ext uri="{BB962C8B-B14F-4D97-AF65-F5344CB8AC3E}">
        <p14:creationId xmlns:p14="http://schemas.microsoft.com/office/powerpoint/2010/main" val="10036276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974" y="1855107"/>
            <a:ext cx="9354683" cy="238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030229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1" y="1277257"/>
            <a:ext cx="9187542" cy="499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6633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425" y="986972"/>
            <a:ext cx="7670718" cy="409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73829" y="5172891"/>
            <a:ext cx="8974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Изобразите рисунок, который построен по этому правилу.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6321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305" y="1256121"/>
            <a:ext cx="4532805" cy="517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70940" y="1800226"/>
            <a:ext cx="288131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Устно </a:t>
            </a:r>
            <a:r>
              <a:rPr lang="ru-RU" dirty="0" smtClean="0"/>
              <a:t>№6</a:t>
            </a:r>
            <a:endParaRPr lang="ru-RU" dirty="0"/>
          </a:p>
          <a:p>
            <a:pPr>
              <a:defRPr/>
            </a:pPr>
            <a:r>
              <a:rPr lang="ru-RU" dirty="0"/>
              <a:t>Письменно </a:t>
            </a:r>
            <a:r>
              <a:rPr lang="ru-RU" dirty="0" smtClean="0"/>
              <a:t>№2, 3, 7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54480" y="3631474"/>
            <a:ext cx="232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ru-RU" b="1">
                <a:solidFill>
                  <a:srgbClr val="FF0000"/>
                </a:solidFill>
              </a:rPr>
              <a:t>З РТ </a:t>
            </a:r>
            <a:r>
              <a:rPr lang="ru-RU" b="1" smtClean="0">
                <a:solidFill>
                  <a:srgbClr val="FF0000"/>
                </a:solidFill>
              </a:rPr>
              <a:t>стр.38</a:t>
            </a:r>
            <a:endParaRPr 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77023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матем</Template>
  <TotalTime>225</TotalTime>
  <Words>92</Words>
  <Application>Microsoft Office PowerPoint</Application>
  <PresentationFormat>Произвольный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1_Тема Office</vt:lpstr>
      <vt:lpstr>Презентация PowerPoint</vt:lpstr>
      <vt:lpstr>Игра «Сбежавшие числа»</vt:lpstr>
      <vt:lpstr>Игра «Называй – не зевай»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52</cp:revision>
  <dcterms:created xsi:type="dcterms:W3CDTF">2017-08-17T12:39:25Z</dcterms:created>
  <dcterms:modified xsi:type="dcterms:W3CDTF">2020-04-05T09:09:16Z</dcterms:modified>
</cp:coreProperties>
</file>