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68" r:id="rId4"/>
    <p:sldId id="273" r:id="rId5"/>
    <p:sldId id="269" r:id="rId6"/>
    <p:sldId id="272" r:id="rId7"/>
    <p:sldId id="270" r:id="rId8"/>
    <p:sldId id="274" r:id="rId9"/>
    <p:sldId id="27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51BFA"/>
    <a:srgbClr val="080808"/>
    <a:srgbClr val="FF99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20" autoAdjust="0"/>
  </p:normalViewPr>
  <p:slideViewPr>
    <p:cSldViewPr>
      <p:cViewPr>
        <p:scale>
          <a:sx n="69" d="100"/>
          <a:sy n="69" d="100"/>
        </p:scale>
        <p:origin x="-19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4FC1C2-205D-43F8-91E4-8E453844DA1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2760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8F97A-B252-46B8-A972-DC1D6ABC613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0671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68C7-AB04-4F9A-94AF-CAADE891988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3700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A25C7-4116-4823-AB58-EDB215A8CA9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2481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9BE46E-61A9-40D6-BC87-0B6519D32DA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4998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1125-592D-4D69-BF14-F38373D077E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89675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E0245-32CA-4A39-AA83-5BC9F41A21A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29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D5A2-9CDB-4566-80F7-5C951E560CE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3741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ED3CB9-3C74-4F7D-BA4F-C95FD2EEAB8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50225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10E63-A5A7-4951-B467-215328F0ED9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0063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D9F29D-B86A-4086-8AE5-2E44D3384DB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6489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302F82B-C005-4E5F-B126-F54D09F0F08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93" r:id="rId2"/>
    <p:sldLayoutId id="2147483801" r:id="rId3"/>
    <p:sldLayoutId id="2147483794" r:id="rId4"/>
    <p:sldLayoutId id="2147483795" r:id="rId5"/>
    <p:sldLayoutId id="2147483796" r:id="rId6"/>
    <p:sldLayoutId id="2147483802" r:id="rId7"/>
    <p:sldLayoutId id="2147483797" r:id="rId8"/>
    <p:sldLayoutId id="2147483803" r:id="rId9"/>
    <p:sldLayoutId id="2147483798" r:id="rId10"/>
    <p:sldLayoutId id="21474837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30_%D0%B0%D0%B2%D0%B3%D1%83%D1%81%D1%82%D0%B0" TargetMode="External"/><Relationship Id="rId7" Type="http://schemas.openxmlformats.org/officeDocument/2006/relationships/hyperlink" Target="http://ru.wikipedia.org/wiki/%D0%9F%D0%B5%D0%B9%D0%B7%D0%B0%D0%B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00_%D0%B3%D0%BE%D0%B4" TargetMode="External"/><Relationship Id="rId5" Type="http://schemas.openxmlformats.org/officeDocument/2006/relationships/hyperlink" Target="http://ru.wikipedia.org/wiki/4_%D0%B0%D0%B2%D0%B3%D1%83%D1%81%D1%82%D0%B0" TargetMode="External"/><Relationship Id="rId4" Type="http://schemas.openxmlformats.org/officeDocument/2006/relationships/hyperlink" Target="http://ru.wikipedia.org/wiki/1860_%D0%B3%D0%BE%D0%B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764776"/>
            </a:gs>
            <a:gs pos="50000">
              <a:srgbClr val="FF99FF"/>
            </a:gs>
            <a:gs pos="100000">
              <a:srgbClr val="7647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914400" y="1600200"/>
            <a:ext cx="7848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rgbClr val="FF0066"/>
                </a:solidFill>
                <a:latin typeface="Imprint MT Shadow" pitchFamily="82" charset="0"/>
              </a:rPr>
              <a:t>Сочинение по картине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rgbClr val="FF0066"/>
                </a:solidFill>
                <a:latin typeface="Imprint MT Shadow" pitchFamily="82" charset="0"/>
              </a:rPr>
              <a:t>И.И. Левитана «Вечерний звон»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0" name="AutoShape 6"/>
          <p:cNvSpPr>
            <a:spLocks noChangeArrowheads="1"/>
          </p:cNvSpPr>
          <p:nvPr/>
        </p:nvSpPr>
        <p:spPr bwMode="auto">
          <a:xfrm>
            <a:off x="533400" y="1066800"/>
            <a:ext cx="304800" cy="3048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13671" name="AutoShape 7"/>
          <p:cNvSpPr>
            <a:spLocks noChangeArrowheads="1"/>
          </p:cNvSpPr>
          <p:nvPr/>
        </p:nvSpPr>
        <p:spPr bwMode="auto">
          <a:xfrm>
            <a:off x="457200" y="5715000"/>
            <a:ext cx="304800" cy="3048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13672" name="AutoShape 8"/>
          <p:cNvSpPr>
            <a:spLocks noChangeArrowheads="1"/>
          </p:cNvSpPr>
          <p:nvPr/>
        </p:nvSpPr>
        <p:spPr bwMode="auto">
          <a:xfrm>
            <a:off x="457200" y="4114800"/>
            <a:ext cx="304800" cy="3048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7173" name="Picture 10" descr="http://artsoch.ru/image/levitan/levitan-vecherniy-zv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0" grpId="0" animBg="1" autoUpdateAnimBg="0"/>
      <p:bldP spid="113671" grpId="0" animBg="1" autoUpdateAnimBg="0"/>
      <p:bldP spid="11367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8195" name="Содержимое 3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1847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mtClean="0"/>
              <a:t>План.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alt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   1.  Исаак Ильич Левитан – знаменитый русский художник .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   2. Описание картины «Вечерний звон».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     а) передний план картины(река, берега)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    б)задний план (церковь, небо)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3. Моё впечатление от картины.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762000"/>
            <a:ext cx="3276600" cy="4800600"/>
          </a:xfrm>
          <a:noFill/>
        </p:spPr>
      </p:pic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4343400" y="3105150"/>
            <a:ext cx="42672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Исаак Ильич Левитан.</a:t>
            </a:r>
            <a:br>
              <a:rPr lang="ru-RU" altLang="ru-RU" sz="1800">
                <a:latin typeface="Arial" charset="0"/>
              </a:rPr>
            </a:br>
            <a:r>
              <a:rPr lang="ru-RU" altLang="ru-RU" sz="1600">
                <a:latin typeface="Arial" charset="0"/>
              </a:rPr>
              <a:t> (18 </a:t>
            </a:r>
            <a:r>
              <a:rPr lang="ru-RU" altLang="ru-RU" sz="1600">
                <a:latin typeface="Arial" charset="0"/>
                <a:hlinkClick r:id="rId3" tooltip="30 августа"/>
              </a:rPr>
              <a:t>(30) августа</a:t>
            </a:r>
            <a:r>
              <a:rPr lang="ru-RU" altLang="ru-RU" sz="1600">
                <a:latin typeface="Arial" charset="0"/>
              </a:rPr>
              <a:t> </a:t>
            </a:r>
            <a:r>
              <a:rPr lang="ru-RU" altLang="ru-RU" sz="1600">
                <a:latin typeface="Arial" charset="0"/>
                <a:hlinkClick r:id="rId4" tooltip="1860 год"/>
              </a:rPr>
              <a:t>1860 год</a:t>
            </a:r>
            <a:r>
              <a:rPr lang="ru-RU" altLang="ru-RU" sz="1600">
                <a:latin typeface="Arial" charset="0"/>
              </a:rPr>
              <a:t> — 22 июля (</a:t>
            </a:r>
            <a:r>
              <a:rPr lang="ru-RU" altLang="ru-RU" sz="1600">
                <a:latin typeface="Arial" charset="0"/>
                <a:hlinkClick r:id="rId5" tooltip="4 августа"/>
              </a:rPr>
              <a:t>4 августа</a:t>
            </a:r>
            <a:r>
              <a:rPr lang="ru-RU" altLang="ru-RU" sz="1600">
                <a:latin typeface="Arial" charset="0"/>
              </a:rPr>
              <a:t>) </a:t>
            </a:r>
            <a:r>
              <a:rPr lang="ru-RU" altLang="ru-RU" sz="1600">
                <a:latin typeface="Arial" charset="0"/>
                <a:hlinkClick r:id="rId6" tooltip="1900 год"/>
              </a:rPr>
              <a:t>1900</a:t>
            </a:r>
            <a:r>
              <a:rPr lang="ru-RU" altLang="ru-RU" sz="1600">
                <a:latin typeface="Arial" charset="0"/>
              </a:rPr>
              <a:t>) — русский художник, мастер «</a:t>
            </a:r>
            <a:r>
              <a:rPr lang="ru-RU" altLang="ru-RU" sz="1600">
                <a:latin typeface="Arial" charset="0"/>
                <a:hlinkClick r:id="rId7" tooltip="Пейзаж"/>
              </a:rPr>
              <a:t>пейзажа</a:t>
            </a:r>
            <a:r>
              <a:rPr lang="ru-RU" altLang="ru-RU" sz="1600">
                <a:latin typeface="Arial" charset="0"/>
              </a:rPr>
              <a:t> настроения».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Фотография 1894 года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92500"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Исаак Ильич Левитан – знаменитый русский художник девятнадцатого века. Он прожил короткую жизнь. Но за недолгий творческий путь оставил значительный след в русской и мировой живописи, создав такие шедевры, как «На Волге», «Тихая обитель», «Март» и многие другие.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Русская природа вдохновляла И.И.Левитана на создание шедевров на протяжении всего его творческого пути.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85000"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 переднем плане изображена широкая река, один </a:t>
            </a:r>
            <a:r>
              <a:rPr lang="ru-RU" smtClean="0"/>
              <a:t>берег которой </a:t>
            </a:r>
            <a:r>
              <a:rPr lang="ru-RU" dirty="0" smtClean="0"/>
              <a:t>песчаный, а другой покрыт яркой зеленью трав и деревьев. На правом берегу художник нарисовал две лодки. Крестьянин сидит в одной из них. По реке плывет другая лодка с несколькими гребцами и отдыхающими. Гладь реки спокойна. Ее не рябит ветерок. Кругом разлит покой.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Затем взгляд зрителя переходит к противоположному берегу. Там вьется широкая дорога к воротам монастыря.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781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mtClean="0"/>
              <a:t>Церковь, ставшая золотистой в лучах заходящего солнца, отражается в плавно текущих водах реки. Слева к монастырю густой стеной подходит лес. И над всем этим великолепием прекрасным шатром раскинулось небо. Оно голубое-голубое. По его спокойной, как у реки, глади плывут розово-желтые облака.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307</TotalTime>
  <Words>129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Verdana</vt:lpstr>
      <vt:lpstr>Wingdings 2</vt:lpstr>
      <vt:lpstr>Calibri</vt:lpstr>
      <vt:lpstr>Imprint MT Shadow</vt:lpstr>
      <vt:lpstr>Times New Roman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Microsoft Office</cp:lastModifiedBy>
  <cp:revision>24</cp:revision>
  <cp:lastPrinted>1601-01-01T00:00:00Z</cp:lastPrinted>
  <dcterms:created xsi:type="dcterms:W3CDTF">1601-01-01T00:00:00Z</dcterms:created>
  <dcterms:modified xsi:type="dcterms:W3CDTF">2020-04-05T15:07:37Z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