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41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EFE7-9FC7-4C90-BB75-208D238A0DF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8425-B2B3-42C1-AA56-59890F9DE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371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EFE7-9FC7-4C90-BB75-208D238A0DF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8425-B2B3-42C1-AA56-59890F9DE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89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EFE7-9FC7-4C90-BB75-208D238A0DF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8425-B2B3-42C1-AA56-59890F9DE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975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EFE7-9FC7-4C90-BB75-208D238A0DF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8425-B2B3-42C1-AA56-59890F9DEC0C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91617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EFE7-9FC7-4C90-BB75-208D238A0DF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8425-B2B3-42C1-AA56-59890F9DE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2909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EFE7-9FC7-4C90-BB75-208D238A0DF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8425-B2B3-42C1-AA56-59890F9DE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147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EFE7-9FC7-4C90-BB75-208D238A0DF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8425-B2B3-42C1-AA56-59890F9DE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765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EFE7-9FC7-4C90-BB75-208D238A0DF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8425-B2B3-42C1-AA56-59890F9DE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3882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EFE7-9FC7-4C90-BB75-208D238A0DF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8425-B2B3-42C1-AA56-59890F9DE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642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EFE7-9FC7-4C90-BB75-208D238A0DF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8425-B2B3-42C1-AA56-59890F9DE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247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EFE7-9FC7-4C90-BB75-208D238A0DF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8425-B2B3-42C1-AA56-59890F9DE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080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EFE7-9FC7-4C90-BB75-208D238A0DF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8425-B2B3-42C1-AA56-59890F9DE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78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EFE7-9FC7-4C90-BB75-208D238A0DF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8425-B2B3-42C1-AA56-59890F9DE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456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EFE7-9FC7-4C90-BB75-208D238A0DF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8425-B2B3-42C1-AA56-59890F9DE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214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EFE7-9FC7-4C90-BB75-208D238A0DF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8425-B2B3-42C1-AA56-59890F9DE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27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EFE7-9FC7-4C90-BB75-208D238A0DF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8425-B2B3-42C1-AA56-59890F9DE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651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EFE7-9FC7-4C90-BB75-208D238A0DF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8425-B2B3-42C1-AA56-59890F9DE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278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77CEFE7-9FC7-4C90-BB75-208D238A0DF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6548425-B2B3-42C1-AA56-59890F9DE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791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2153182"/>
            <a:ext cx="8689976" cy="1001484"/>
          </a:xfrm>
        </p:spPr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012" y="3154666"/>
            <a:ext cx="8689976" cy="1371599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1-А класс</a:t>
            </a:r>
            <a:endParaRPr lang="ru-RU" sz="4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ÐÐ°ÑÑÐ¸Ð½ÐºÐ¸ Ð¿Ð¾ Ð·Ð°Ð¿ÑÐ¾ÑÑ Ð½Ð¾Ð¶Ð½Ð¸ÑÑ ÐºÐ»Ð¸Ð¿Ð°ÑÑ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88" y="3154666"/>
            <a:ext cx="3645716" cy="3453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ÐºÐ°ÑÐ°Ð½Ð´Ð°Ñ ÐºÐ»Ð¸Ð¿Ð°ÑÑ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363" y="387513"/>
            <a:ext cx="2502483" cy="2919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324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Ð°ÑÑÐ¸Ð½ÐºÐ¸ Ð¿Ð¾ Ð·Ð°Ð¿ÑÐ¾ÑÑ Ð·Ð²Ð¾Ð½Ð¾Ðº ÐºÐ»Ð¸Ð¿Ð°ÑÑ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59827"/>
            <a:ext cx="5938382" cy="4198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ÐÐ°ÑÑÐ¸Ð½ÐºÐ¸ Ð¿Ð¾ Ð·Ð°Ð¿ÑÐ¾ÑÑ Ð·Ð²Ð¾Ð½Ð¾Ðº ÐºÐ»Ð¸Ð¿Ð°ÑÑ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2418" y="0"/>
            <a:ext cx="2510888" cy="271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94411" y="970811"/>
            <a:ext cx="5897439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Долгожданный дан звонок –</a:t>
            </a:r>
            <a:endParaRPr lang="ru-RU" sz="3600" b="1" i="1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Начинается урок.</a:t>
            </a:r>
            <a:endParaRPr lang="ru-RU" sz="3600" b="1" i="1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Каждый день – всегда, везде,</a:t>
            </a:r>
            <a:endParaRPr lang="ru-RU" sz="3600" b="1" i="1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занятиях, в игре,</a:t>
            </a:r>
            <a:endParaRPr lang="ru-RU" sz="3600" b="1" i="1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Смело, чётко говорим</a:t>
            </a:r>
            <a:endParaRPr lang="ru-RU" sz="3600" b="1" i="1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тихонечко сидим.</a:t>
            </a:r>
            <a:endParaRPr lang="ru-RU" sz="3600" b="1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47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306" y="156801"/>
            <a:ext cx="8060377" cy="6449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2547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Ð¾ÑÐ¾Ð¶ÐµÐµ Ð¸Ð·Ð¾Ð±ÑÐ°Ð¶ÐµÐ½Ð¸Ðµ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141" y="919087"/>
            <a:ext cx="8229600" cy="5458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415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59" y="1164634"/>
            <a:ext cx="4922840" cy="4949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ÐÐ°ÑÑÐ¸Ð½ÐºÐ¸ Ð¿Ð¾ Ð·Ð°Ð¿ÑÐ¾ÑÑ Ð² Ð¼Ð°ÑÑÐ° ÐºÐ»Ð¸Ð¿Ð°ÑÑ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229" y="363522"/>
            <a:ext cx="5414771" cy="649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37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003" y="339634"/>
            <a:ext cx="7955640" cy="6014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402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работы с клеем: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95410" y="2214694"/>
            <a:ext cx="7629725" cy="342410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Работай на подкладном листе.</a:t>
            </a:r>
          </a:p>
          <a:p>
            <a:pPr marL="0" indent="0">
              <a:buNone/>
            </a:pP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Клей наноси на сгиб до середины листа. </a:t>
            </a:r>
          </a:p>
          <a:p>
            <a:pPr marL="0" indent="0">
              <a:buNone/>
            </a:pP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После работы вымой руки с мылом.</a:t>
            </a:r>
          </a:p>
          <a:p>
            <a:endParaRPr lang="ru-RU" dirty="0"/>
          </a:p>
        </p:txBody>
      </p:sp>
      <p:pic>
        <p:nvPicPr>
          <p:cNvPr id="8194" name="Picture 2" descr="ÐÐ°ÑÑÐ¸Ð½ÐºÐ¸ Ð¿Ð¾ Ð·Ð°Ð¿ÑÐ¾ÑÑ Ð·Ð½Ð°Ð¹ÐºÐ° ÐºÐ»Ð¸Ð¿Ð°ÑÑ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135" y="2688610"/>
            <a:ext cx="2828503" cy="4069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746622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32</TotalTime>
  <Words>62</Words>
  <Application>Microsoft Office PowerPoint</Application>
  <PresentationFormat>Широкоэкранный</PresentationFormat>
  <Paragraphs>12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Tw Cen MT</vt:lpstr>
      <vt:lpstr>Капля</vt:lpstr>
      <vt:lpstr>Технология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работы с клеем: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</dc:title>
  <dc:creator>❤ Татьяна</dc:creator>
  <cp:lastModifiedBy>❤ Татьяна</cp:lastModifiedBy>
  <cp:revision>7</cp:revision>
  <dcterms:created xsi:type="dcterms:W3CDTF">2019-02-21T18:22:49Z</dcterms:created>
  <dcterms:modified xsi:type="dcterms:W3CDTF">2020-04-05T16:29:15Z</dcterms:modified>
</cp:coreProperties>
</file>