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59" r:id="rId4"/>
    <p:sldId id="263" r:id="rId5"/>
    <p:sldId id="261" r:id="rId6"/>
    <p:sldId id="262" r:id="rId7"/>
    <p:sldId id="265" r:id="rId8"/>
    <p:sldId id="264" r:id="rId9"/>
    <p:sldId id="268" r:id="rId10"/>
    <p:sldId id="266" r:id="rId11"/>
    <p:sldId id="269" r:id="rId12"/>
    <p:sldId id="270" r:id="rId13"/>
    <p:sldId id="27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945ED-1A09-4F49-8C82-1941BF03138C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EAD80-366B-4A36-AF3D-8011DA87C2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0AD1E-B352-4329-86EA-B6F0E60489D5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0D2AF-03DE-4C5F-844B-38CBFFE39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3360C-F509-4133-A6A0-5FB3E2FE1F07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883F1-81E8-4DBC-A433-F54E5427C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317DA-E54A-4112-9FF8-B1D31EF2D311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27BF8-E355-420E-9C78-7DD18E8E3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3F319-6531-4409-BD9C-2C08DB8AF2E1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86304-059E-476C-BEC0-E9C177BF5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E9085-212B-4129-BF19-67DE801EE54F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49AA3-C5AC-4BE9-83E0-7051B8F509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E31C7-8976-47B0-8A2A-9B1412801835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9642D-BBC6-416C-B283-7FA91A3E0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F70AE-1ECE-4D97-B9AB-BC441EF14898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DE4C4-A47C-450A-BF45-D3AB86209B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15F92-6560-4116-AD42-B8832121E1A7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11843-14AF-43F3-9A40-F905C1BA1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F3E51-7488-4DD1-915D-D5CF7D6CB994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72D21-F2F6-4548-B08F-3E3048CBFA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E4518-656B-426C-82BE-1F2574F0C071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936ED-A02F-4165-9938-3D6518D19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25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Капля 7"/>
          <p:cNvSpPr/>
          <p:nvPr userDrawn="1"/>
        </p:nvSpPr>
        <p:spPr>
          <a:xfrm rot="16200000">
            <a:off x="1165312" y="-1057808"/>
            <a:ext cx="6597352" cy="8712968"/>
          </a:xfrm>
          <a:prstGeom prst="teardrop">
            <a:avLst/>
          </a:prstGeom>
          <a:gradFill flip="none" rotWithShape="1">
            <a:gsLst>
              <a:gs pos="0">
                <a:schemeClr val="bg2">
                  <a:lumMod val="75000"/>
                  <a:tint val="66000"/>
                  <a:satMod val="160000"/>
                </a:schemeClr>
              </a:gs>
              <a:gs pos="50000">
                <a:schemeClr val="bg2">
                  <a:lumMod val="75000"/>
                  <a:tint val="44500"/>
                  <a:satMod val="160000"/>
                </a:schemeClr>
              </a:gs>
              <a:gs pos="100000">
                <a:schemeClr val="bg2">
                  <a:lumMod val="75000"/>
                  <a:tint val="23500"/>
                  <a:satMod val="160000"/>
                </a:schemeClr>
              </a:gs>
            </a:gsLst>
            <a:lin ang="5400000" scaled="1"/>
            <a:tileRect/>
          </a:gradFill>
          <a:ln w="215900" cmpd="thickThin">
            <a:solidFill>
              <a:schemeClr val="bg2">
                <a:lumMod val="25000"/>
              </a:schemeClr>
            </a:soli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Рисунок 8" descr="69415893_08.png"/>
          <p:cNvPicPr>
            <a:picLocks noChangeAspect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107950" y="4727575"/>
            <a:ext cx="1657350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72FC44-A2FC-48E1-8930-6EA8EAFB84D6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EFDA35-3D95-4459-AAD8-B0CED6F26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6" name="Рисунок 9" descr="69415901_09.png"/>
          <p:cNvPicPr>
            <a:picLocks noChangeAspect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667625" y="4581525"/>
            <a:ext cx="138430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 userDrawn="1"/>
        </p:nvPicPr>
        <p:blipFill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02513" y="0"/>
            <a:ext cx="1741487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7.png"/><Relationship Id="rId7" Type="http://schemas.openxmlformats.org/officeDocument/2006/relationships/audio" Target="../media/audio2.wav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530783" y="1628800"/>
            <a:ext cx="7239482" cy="18158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Игра</a:t>
            </a:r>
          </a:p>
          <a:p>
            <a:pPr algn="ctr">
              <a:defRPr/>
            </a:pPr>
            <a:r>
              <a:rPr lang="ru-RU" sz="72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«Сосчитай цыплят»</a:t>
            </a:r>
          </a:p>
        </p:txBody>
      </p:sp>
      <p:pic>
        <p:nvPicPr>
          <p:cNvPr id="2053" name="Рисунок 6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84888" y="4076700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7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79838" y="3573463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Рисунок 8" descr="0a262de64c174b1562828b37cec48e8b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2275" y="4076700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документ 9">
            <a:hlinkClick r:id="" action="ppaction://hlinkshowjump?jump=lastslide" highlightClick="1"/>
          </p:cNvPr>
          <p:cNvSpPr/>
          <p:nvPr/>
        </p:nvSpPr>
        <p:spPr>
          <a:xfrm>
            <a:off x="323850" y="260350"/>
            <a:ext cx="431800" cy="576263"/>
          </a:xfrm>
          <a:prstGeom prst="actionButtonDocumen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88350" y="6308725"/>
            <a:ext cx="576263" cy="433388"/>
          </a:xfrm>
          <a:prstGeom prst="actionButtonForwardNex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7524750" y="188913"/>
            <a:ext cx="1439863" cy="331787"/>
          </a:xfrm>
          <a:prstGeom prst="actionButtonBlank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2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27763" y="3284538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6" descr="hen-picture-color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088" y="2781300"/>
            <a:ext cx="295592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4" descr="da9461d377f5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500438"/>
            <a:ext cx="381635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1" descr="da9461d377f5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51050" y="4868863"/>
            <a:ext cx="3313113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Рисунок 2" descr="da9461d377f5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6100" y="4365625"/>
            <a:ext cx="33115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Рисунок 3" descr="da9461d377f5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76375" y="4076700"/>
            <a:ext cx="3455988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блако 8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323850" y="476250"/>
            <a:ext cx="1800225" cy="64928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0" name="Облако 9">
            <a:hlinkClick r:id="" action="ppaction://hlinkshowjump?jump=nextslide">
              <a:snd r:embed="rId9" name="chimes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1" name="Облако 10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4500563" y="4048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pic>
        <p:nvPicPr>
          <p:cNvPr id="11275" name="Рисунок 13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7900" y="3716338"/>
            <a:ext cx="1422400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Рисунок 15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063" y="4581525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Рисунок 11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775" y="4941888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7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375" y="3357563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12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27763" y="3284538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6" descr="hen-picture-color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088" y="2781300"/>
            <a:ext cx="295592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4" descr="da9461d377f5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500438"/>
            <a:ext cx="381635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1" descr="da9461d377f5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51050" y="4868863"/>
            <a:ext cx="3313113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Рисунок 2" descr="da9461d377f5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6100" y="4365625"/>
            <a:ext cx="33115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Рисунок 3" descr="da9461d377f5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76375" y="4076700"/>
            <a:ext cx="3455988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блако 8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323850" y="476250"/>
            <a:ext cx="1800225" cy="64928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10" name="Облако 9">
            <a:hlinkClick r:id="" action="ppaction://noaction">
              <a:snd r:embed="rId9" name="drumroll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11" name="Облако 10">
            <a:hlinkClick r:id="" action="ppaction://noaction">
              <a:snd r:embed="rId9" name="drumroll.wav"/>
            </a:hlinkClick>
          </p:cNvPr>
          <p:cNvSpPr/>
          <p:nvPr/>
        </p:nvSpPr>
        <p:spPr>
          <a:xfrm>
            <a:off x="4500563" y="4048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pic>
        <p:nvPicPr>
          <p:cNvPr id="12300" name="Рисунок 13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825" y="3933825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Рисунок 15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063" y="4581525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Рисунок 11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775" y="4941888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Рисунок 14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4797425"/>
            <a:ext cx="14239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Рисунок 18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375" y="5084763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9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2852738"/>
            <a:ext cx="14239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16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35825" y="3213100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17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375" y="3357563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12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27763" y="3284538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6" descr="hen-picture-color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088" y="2781300"/>
            <a:ext cx="295592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Рисунок 4" descr="da9461d377f5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500438"/>
            <a:ext cx="381635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Рисунок 1" descr="da9461d377f5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51050" y="4868863"/>
            <a:ext cx="3313113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Рисунок 2" descr="da9461d377f5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6100" y="4365625"/>
            <a:ext cx="33115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Рисунок 3" descr="da9461d377f5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76375" y="4076700"/>
            <a:ext cx="3455988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блако 8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323850" y="476250"/>
            <a:ext cx="1800225" cy="64928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10" name="Облако 9">
            <a:hlinkClick r:id="" action="ppaction://hlinkshowjump?jump=nextslide">
              <a:snd r:embed="rId9" name="chimes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11" name="Облако 10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4500563" y="4048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pic>
        <p:nvPicPr>
          <p:cNvPr id="13326" name="Рисунок 13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825" y="3933825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Рисунок 15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063" y="4581525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8" name="Рисунок 11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775" y="4941888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9" name="Рисунок 14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4797425"/>
            <a:ext cx="14239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0" name="Рисунок 18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375" y="5084763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835150" y="765175"/>
            <a:ext cx="4835525" cy="13684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60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Молодец!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2987675" y="5516563"/>
            <a:ext cx="2808288" cy="4333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Повторить ещё раз</a:t>
            </a:r>
          </a:p>
        </p:txBody>
      </p:sp>
      <p:sp>
        <p:nvSpPr>
          <p:cNvPr id="5" name="Управляющая кнопка: настраиваемая 4">
            <a:hlinkClick r:id="" action="ppaction://hlinkshowjump?jump=endshow" highlightClick="1"/>
          </p:cNvPr>
          <p:cNvSpPr/>
          <p:nvPr/>
        </p:nvSpPr>
        <p:spPr>
          <a:xfrm>
            <a:off x="7524750" y="188913"/>
            <a:ext cx="1439863" cy="331787"/>
          </a:xfrm>
          <a:prstGeom prst="actionButtonBlank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</a:p>
        </p:txBody>
      </p:sp>
      <p:pic>
        <p:nvPicPr>
          <p:cNvPr id="14341" name="Picture 8" descr="http://www.lenagold.ru/fon/clipart/tc/tcip/tsipa4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150" y="4005263"/>
            <a:ext cx="10668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http://www.lenagold.ru/fon/clipart/tc/tcip/tsipa4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525" y="3860800"/>
            <a:ext cx="10668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8" descr="http://www.lenagold.ru/fon/clipart/tc/tcip/tsipa4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08400" y="4076700"/>
            <a:ext cx="10668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 descr="http://www.lenagold.ru/fon/clipart/tc/tcip/tsipa4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363" y="2708275"/>
            <a:ext cx="10668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8" descr="http://www.lenagold.ru/fon/clipart/tc/tcip/tsipa4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775" y="2708275"/>
            <a:ext cx="10668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313" y="1125538"/>
            <a:ext cx="7343775" cy="3354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Дорогой друг!</a:t>
            </a:r>
          </a:p>
          <a:p>
            <a:pPr algn="ctr">
              <a:defRPr/>
            </a:pPr>
            <a:endParaRPr lang="ru-RU" sz="14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Сосчитай цыплят на картинке и мышкой выбери правильный ответ из трёх вариантов. Если ты ответишь правильно, то перейдёшь к следующему заданию.</a:t>
            </a:r>
          </a:p>
          <a:p>
            <a:pPr algn="ctr"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Желаю удачи!</a:t>
            </a:r>
          </a:p>
        </p:txBody>
      </p:sp>
      <p:sp>
        <p:nvSpPr>
          <p:cNvPr id="3" name="Управляющая кнопка: настраиваемая 2">
            <a:hlinkClick r:id="" action="ppaction://hlinkshowjump?jump=endshow" highlightClick="1"/>
          </p:cNvPr>
          <p:cNvSpPr/>
          <p:nvPr/>
        </p:nvSpPr>
        <p:spPr>
          <a:xfrm>
            <a:off x="7524750" y="188913"/>
            <a:ext cx="1439863" cy="331787"/>
          </a:xfrm>
          <a:prstGeom prst="actionButtonBlank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388350" y="6308725"/>
            <a:ext cx="576263" cy="433388"/>
          </a:xfrm>
          <a:prstGeom prst="actionButtonForwardNex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6" descr="hen-picture-color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088" y="2781300"/>
            <a:ext cx="295592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Рисунок 4" descr="da9461d377f5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3500438"/>
            <a:ext cx="381635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Рисунок 5" descr="0a262de64c174b1562828b37cec48e8b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1500" y="4076700"/>
            <a:ext cx="1423988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1" descr="da9461d377f5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51050" y="4868863"/>
            <a:ext cx="3313113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Рисунок 2" descr="da9461d377f5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6100" y="4365625"/>
            <a:ext cx="33115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Рисунок 3" descr="da9461d377f5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76375" y="4076700"/>
            <a:ext cx="3455988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блако 8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323850" y="476250"/>
            <a:ext cx="1800225" cy="64928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0" name="Облако 9">
            <a:hlinkClick r:id="" action="ppaction://hlinkshowjump?jump=nextslide">
              <a:snd r:embed="rId9" name="chimes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1" name="Облако 10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4500563" y="4048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8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84888" y="3284538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17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76600" y="3716338"/>
            <a:ext cx="1422400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14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75463" y="3357563"/>
            <a:ext cx="14239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6" descr="hen-picture-color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088" y="2781300"/>
            <a:ext cx="295592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Рисунок 4" descr="da9461d377f5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500438"/>
            <a:ext cx="381635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Рисунок 5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51500" y="4076700"/>
            <a:ext cx="1423988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Рисунок 1" descr="da9461d377f5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51050" y="4868863"/>
            <a:ext cx="3313113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Рисунок 2" descr="da9461d377f5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6100" y="4365625"/>
            <a:ext cx="33115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Рисунок 3" descr="da9461d377f5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76375" y="4076700"/>
            <a:ext cx="3455988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блако 8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323850" y="476250"/>
            <a:ext cx="1800225" cy="64928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0" name="Облако 9">
            <a:hlinkClick r:id="" action="ppaction://hlinkshowjump?jump=nextslide">
              <a:snd r:embed="rId9" name="chimes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11" name="Облако 10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4500563" y="4048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pic>
        <p:nvPicPr>
          <p:cNvPr id="5134" name="Рисунок 11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538" y="4868863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Рисунок 12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32138" y="5013325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6" name="Рисунок 13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00563" y="3716338"/>
            <a:ext cx="1422400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7" name="Рисунок 15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11863" y="4652963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8" name="Рисунок 16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413" y="4941888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9" name="Рисунок 19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92725" y="4797425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6" descr="hen-picture-color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088" y="2781300"/>
            <a:ext cx="295592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4" descr="da9461d377f5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3500438"/>
            <a:ext cx="381635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5" descr="0a262de64c174b1562828b37cec48e8b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1500" y="4076700"/>
            <a:ext cx="1423988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1" descr="da9461d377f5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51050" y="4868863"/>
            <a:ext cx="3313113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2" descr="da9461d377f5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6100" y="4365625"/>
            <a:ext cx="33115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Рисунок 3" descr="da9461d377f5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76375" y="4076700"/>
            <a:ext cx="3455988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блако 8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323850" y="476250"/>
            <a:ext cx="1800225" cy="64928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0" name="Облако 9">
            <a:hlinkClick r:id="" action="ppaction://noaction">
              <a:snd r:embed="rId9" name="drumroll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1" name="Облако 10">
            <a:hlinkClick r:id="" action="ppaction://noaction">
              <a:snd r:embed="rId9" name="drumroll.wav"/>
            </a:hlinkClick>
          </p:cNvPr>
          <p:cNvSpPr/>
          <p:nvPr/>
        </p:nvSpPr>
        <p:spPr>
          <a:xfrm>
            <a:off x="4500563" y="4048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pic>
        <p:nvPicPr>
          <p:cNvPr id="6155" name="Рисунок 11" descr="0a262de64c174b1562828b37cec48e8b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463" y="4868863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Рисунок 12" descr="0a262de64c174b1562828b37cec48e8b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32138" y="5013325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4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75463" y="3357563"/>
            <a:ext cx="14239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6" descr="hen-picture-color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088" y="2781300"/>
            <a:ext cx="295592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Рисунок 4" descr="da9461d377f5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500438"/>
            <a:ext cx="381635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5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51500" y="4076700"/>
            <a:ext cx="1423988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1" descr="da9461d377f5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51050" y="4868863"/>
            <a:ext cx="3313113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Рисунок 2" descr="da9461d377f5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6100" y="4365625"/>
            <a:ext cx="33115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Рисунок 3" descr="da9461d377f5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76375" y="4076700"/>
            <a:ext cx="3455988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блако 8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323850" y="476250"/>
            <a:ext cx="1800225" cy="64928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0" name="Облако 9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1" name="Облако 10">
            <a:hlinkClick r:id="" action="ppaction://hlinkshowjump?jump=nextslide">
              <a:snd r:embed="rId9" name="chimes.wav"/>
            </a:hlinkClick>
          </p:cNvPr>
          <p:cNvSpPr/>
          <p:nvPr/>
        </p:nvSpPr>
        <p:spPr>
          <a:xfrm>
            <a:off x="4500563" y="4048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pic>
        <p:nvPicPr>
          <p:cNvPr id="7180" name="Рисунок 11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463" y="4868863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Рисунок 12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32138" y="5013325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Рисунок 13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00563" y="3716338"/>
            <a:ext cx="1422400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6" descr="hen-picture-color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088" y="2781300"/>
            <a:ext cx="295592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4" descr="da9461d377f5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3500438"/>
            <a:ext cx="381635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1" descr="da9461d377f5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51050" y="4868863"/>
            <a:ext cx="3313113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2" descr="da9461d377f5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6100" y="4365625"/>
            <a:ext cx="33115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3" descr="da9461d377f5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476375" y="4076700"/>
            <a:ext cx="3455988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блако 8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323850" y="476250"/>
            <a:ext cx="1800225" cy="64928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0" name="Облако 9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11" name="Облако 10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4500563" y="4048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pic>
        <p:nvPicPr>
          <p:cNvPr id="8202" name="Рисунок 13" descr="0a262de64c174b1562828b37cec48e8b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787900" y="3716338"/>
            <a:ext cx="1422400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Рисунок 15" descr="0a262de64c174b1562828b37cec48e8b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580063" y="4581525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8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84888" y="3284538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17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76600" y="3716338"/>
            <a:ext cx="1422400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6" descr="hen-picture-color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088" y="2781300"/>
            <a:ext cx="295592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4" descr="da9461d377f5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500438"/>
            <a:ext cx="381635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1" descr="da9461d377f5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51050" y="4868863"/>
            <a:ext cx="3313113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2" descr="da9461d377f5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6100" y="4365625"/>
            <a:ext cx="33115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Рисунок 3" descr="da9461d377f5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76375" y="4076700"/>
            <a:ext cx="3455988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блако 8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323850" y="476250"/>
            <a:ext cx="1800225" cy="64928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0" name="Облако 9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11" name="Облако 10">
            <a:hlinkClick r:id="" action="ppaction://hlinkshowjump?jump=nextslide">
              <a:snd r:embed="rId9" name="chimes.wav"/>
            </a:hlinkClick>
          </p:cNvPr>
          <p:cNvSpPr/>
          <p:nvPr/>
        </p:nvSpPr>
        <p:spPr>
          <a:xfrm>
            <a:off x="4500563" y="4048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pic>
        <p:nvPicPr>
          <p:cNvPr id="9228" name="Рисунок 11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538" y="4868863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Рисунок 13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7900" y="3716338"/>
            <a:ext cx="1422400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Рисунок 15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063" y="4581525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Рисунок 16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775" y="4941888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7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375" y="3357563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Рисунок 16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35825" y="3213100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12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27763" y="3284538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6" descr="hen-picture-color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088" y="2781300"/>
            <a:ext cx="295592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Рисунок 4" descr="da9461d377f5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500438"/>
            <a:ext cx="381635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1" descr="da9461d377f5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51050" y="4868863"/>
            <a:ext cx="3313113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Рисунок 2" descr="da9461d377f5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6100" y="4365625"/>
            <a:ext cx="33115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Рисунок 3" descr="da9461d377f5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76375" y="4076700"/>
            <a:ext cx="3455988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блако 8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323850" y="476250"/>
            <a:ext cx="1800225" cy="64928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10" name="Облако 9">
            <a:hlinkClick r:id="" action="ppaction://noaction">
              <a:snd r:embed="rId8" name="drumroll.wav"/>
            </a:hlinkClick>
          </p:cNvPr>
          <p:cNvSpPr/>
          <p:nvPr/>
        </p:nvSpPr>
        <p:spPr>
          <a:xfrm>
            <a:off x="2411413" y="1889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11" name="Облако 10">
            <a:hlinkClick r:id="" action="ppaction://hlinkshowjump?jump=nextslide">
              <a:snd r:embed="rId9" name="chimes.wav"/>
            </a:hlinkClick>
          </p:cNvPr>
          <p:cNvSpPr/>
          <p:nvPr/>
        </p:nvSpPr>
        <p:spPr>
          <a:xfrm>
            <a:off x="4500563" y="404813"/>
            <a:ext cx="1800225" cy="6477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pic>
        <p:nvPicPr>
          <p:cNvPr id="10253" name="Рисунок 13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825" y="3933825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Рисунок 15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063" y="4581525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5" name="Рисунок 11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775" y="4941888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Рисунок 14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4797425"/>
            <a:ext cx="14239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7" name="Рисунок 18" descr="0a262de64c174b1562828b37cec48e8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375" y="5084763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73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Acer-PK</cp:lastModifiedBy>
  <cp:revision>15</cp:revision>
  <dcterms:created xsi:type="dcterms:W3CDTF">2012-09-01T16:35:45Z</dcterms:created>
  <dcterms:modified xsi:type="dcterms:W3CDTF">2020-04-05T19:16:30Z</dcterms:modified>
</cp:coreProperties>
</file>