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6" r:id="rId3"/>
    <p:sldId id="264" r:id="rId4"/>
    <p:sldId id="265" r:id="rId5"/>
    <p:sldId id="257" r:id="rId6"/>
    <p:sldId id="258" r:id="rId7"/>
    <p:sldId id="259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054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657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5718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563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8889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13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478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93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451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7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99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148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077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864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723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56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B31A7-D8F4-4F37-92FA-E4AF6C80AF47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1B5DF5D-95EB-4F03-8EEE-07CE16E29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528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65875" y="1645128"/>
            <a:ext cx="7766936" cy="1646302"/>
          </a:xfrm>
        </p:spPr>
        <p:txBody>
          <a:bodyPr/>
          <a:lstStyle/>
          <a:p>
            <a:pPr algn="ctr"/>
            <a:r>
              <a:rPr lang="ru-RU" sz="8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endParaRPr 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35246" y="3154666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2-Б класс</a:t>
            </a:r>
            <a:endParaRPr lang="ru-RU" sz="6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ÐÐ°ÑÑÐ¸Ð½ÐºÐ¸ Ð¿Ð¾ Ð·Ð°Ð¿ÑÐ¾ÑÑ Ð½Ð¾Ð¶Ð½Ð¸ÑÑ ÐºÐ»Ð¸Ð¿Ð°Ñ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17" y="3272232"/>
            <a:ext cx="3645716" cy="345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ÐÐ°ÑÑÐ¸Ð½ÐºÐ¸ Ð¿Ð¾ Ð·Ð°Ð¿ÑÐ¾ÑÑ ÐºÐ°ÑÐ°Ð½Ð´Ð°Ñ ÐºÐ»Ð¸Ð¿Ð°ÑÑ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26" y="48582"/>
            <a:ext cx="2502483" cy="291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780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6504" y="382422"/>
            <a:ext cx="9296400" cy="248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Стежок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расстояние от прокола до иглы до прокола, заполненного нитью.</a:t>
            </a: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Шов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несколько стежков, следующих друг за другом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ÐÐ°ÑÑÐ¸Ð½ÐºÐ¸ Ð¿Ð¾ Ð·Ð°Ð¿ÑÐ¾ÑÑ ÑÑÐµÐ¶Ð¾Ðº ÐºÐ»Ð¸Ð¿Ð°Ñ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51" y="3219120"/>
            <a:ext cx="10085706" cy="337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67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¼Ð°ÑÑÑ Ð¸ÑÐºÑÑÐ½Ð¸Ñ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929" y="467768"/>
            <a:ext cx="7825832" cy="591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886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¼Ð°ÑÑÑ Ð¸ÑÐºÑÑÐ½Ð¸Ñ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118" y="1200783"/>
            <a:ext cx="8335282" cy="467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636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621" y="861831"/>
            <a:ext cx="7538448" cy="577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268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3175" y="1037184"/>
            <a:ext cx="8596668" cy="3880773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Доме знают точно, 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хранится в ней так прочно: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что в стоге не найдёшь, 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всегда в неё воткнёшь.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брать её с собой –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Выручит в беде любой.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милая вещица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доме пригодится.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нею дело спорится!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Зовут её….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74" y="1441132"/>
            <a:ext cx="4742997" cy="369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39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2991" y="1964646"/>
            <a:ext cx="8596668" cy="3880773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пришьет умело, ловко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Ниткой острая…</a:t>
            </a:r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34" y="1231174"/>
            <a:ext cx="3990975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99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2766" y="1574802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Сделаны из железа,</a:t>
            </a:r>
            <a:b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Умеют стричь и резать.</a:t>
            </a:r>
            <a:b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Когда они встречаются,</a:t>
            </a:r>
            <a:b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Части разделяются. </a:t>
            </a:r>
            <a:endParaRPr lang="ru-RU" sz="4400" dirty="0"/>
          </a:p>
        </p:txBody>
      </p:sp>
      <p:pic>
        <p:nvPicPr>
          <p:cNvPr id="6146" name="Picture 2" descr="ÐÐ°ÑÑÐ¸Ð½ÐºÐ¸ Ð¿Ð¾ Ð·Ð°Ð¿ÑÐ¾ÑÑ Ð½Ð¾Ð¶Ð½Ð¸ÑÑ ÐºÐ»Ð¸Ð¿Ð°ÑÑ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53587" y="699980"/>
            <a:ext cx="2847703" cy="548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71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Ð°ÑÑÐ¸Ð½ÐºÐ¸ Ð¿Ð¾ Ð·Ð°Ð¿ÑÐ¾ÑÑ Ð±ÑÐºÐ²Ð° Ñ ÐºÐ»Ð¸Ð¿Ð°ÑÑ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8204">
            <a:off x="2539118" y="422897"/>
            <a:ext cx="2639098" cy="193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3017" y="3665686"/>
            <a:ext cx="1205723" cy="142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steshka.ru/wp-content/uploads/2014/05/bukva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675" y="3595092"/>
            <a:ext cx="2224458" cy="226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Ð±ÑÐºÐ²Ð° Ñ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223" y="673619"/>
            <a:ext cx="728019" cy="71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Ð±ÑÐºÐ²Ð° Ñ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73084">
            <a:off x="2307453" y="5254779"/>
            <a:ext cx="1045430" cy="121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Ð±ÑÐºÐ²Ð° Ñ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28949">
            <a:off x="5277438" y="5374087"/>
            <a:ext cx="1345590" cy="128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Ð±ÑÐºÐ²Ð° Ñ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558" y="3706000"/>
            <a:ext cx="703069" cy="76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Ð±ÑÐºÐ²Ð° Ð²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43" y="2376613"/>
            <a:ext cx="24860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Ð±ÑÐºÐ²Ð° Ð´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662" y="1574811"/>
            <a:ext cx="1146347" cy="126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96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Ð±ÑÐºÐ²Ð° Ñ ÐºÐ»Ð¸Ð¿Ð°ÑÑ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60" y="1684612"/>
            <a:ext cx="3818557" cy="280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steshka.ru/wp-content/uploads/2014/05/bukva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1364">
            <a:off x="4309603" y="1534008"/>
            <a:ext cx="3046494" cy="310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Ð±ÑÐºÐ²Ð° Ð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003" y="1531238"/>
            <a:ext cx="2619460" cy="301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65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44</Words>
  <Application>Microsoft Office PowerPoint</Application>
  <PresentationFormat>Широкоэкранный</PresentationFormat>
  <Paragraphs>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Технология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</dc:title>
  <dc:creator>❤ Татьяна</dc:creator>
  <cp:lastModifiedBy>❤ Татьяна</cp:lastModifiedBy>
  <cp:revision>3</cp:revision>
  <dcterms:created xsi:type="dcterms:W3CDTF">2019-03-31T21:18:21Z</dcterms:created>
  <dcterms:modified xsi:type="dcterms:W3CDTF">2019-03-31T21:42:43Z</dcterms:modified>
</cp:coreProperties>
</file>