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6DB70-8E93-4DE7-B1D7-4A8FDFEA0D7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B9141-F2D3-4454-970C-62559E78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928693"/>
          </a:xfrm>
        </p:spPr>
        <p:txBody>
          <a:bodyPr/>
          <a:lstStyle/>
          <a:p>
            <a:r>
              <a:rPr lang="ru-RU" dirty="0" smtClean="0"/>
              <a:t>Тканые изделия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29066"/>
            <a:ext cx="6400800" cy="17097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D:\Users7\USER\Desktop\ткачество много\_lpFgfh31W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643182"/>
            <a:ext cx="2751530" cy="3411543"/>
          </a:xfrm>
          <a:prstGeom prst="rect">
            <a:avLst/>
          </a:prstGeom>
          <a:noFill/>
        </p:spPr>
      </p:pic>
      <p:pic>
        <p:nvPicPr>
          <p:cNvPr id="7" name="Picture 3" descr="D:\Users7\USER\Desktop\ткачество много\4Jo2ojaBLR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8037" y="1142984"/>
            <a:ext cx="4525963" cy="4525963"/>
          </a:xfrm>
          <a:prstGeom prst="rect">
            <a:avLst/>
          </a:prstGeom>
          <a:noFill/>
        </p:spPr>
      </p:pic>
      <p:pic>
        <p:nvPicPr>
          <p:cNvPr id="8" name="Picture 2" descr="D:\Users7\USER\Desktop\ткачество много\7KV4wA0pSz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286256"/>
            <a:ext cx="2043186" cy="2328866"/>
          </a:xfrm>
          <a:prstGeom prst="rect">
            <a:avLst/>
          </a:prstGeom>
          <a:noFill/>
        </p:spPr>
      </p:pic>
      <p:pic>
        <p:nvPicPr>
          <p:cNvPr id="9" name="Picture 3" descr="D:\Users7\USER\Desktop\ткачество много\6dVn-ZVLxx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142984"/>
            <a:ext cx="2660118" cy="2257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Тканые украшения</a:t>
            </a:r>
            <a:endParaRPr lang="ru-RU" dirty="0"/>
          </a:p>
        </p:txBody>
      </p:sp>
      <p:pic>
        <p:nvPicPr>
          <p:cNvPr id="3077" name="Picture 5" descr="D:\Users7\USER\Desktop\ткачество много\48d8e2ec0dbb3fb2f9c095be24cb1d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4857784" cy="3571875"/>
          </a:xfrm>
          <a:prstGeom prst="rect">
            <a:avLst/>
          </a:prstGeom>
          <a:noFill/>
        </p:spPr>
      </p:pic>
      <p:pic>
        <p:nvPicPr>
          <p:cNvPr id="15" name="Picture 2" descr="D:\Users7\USER\Desktop\ткачество много\621426c86f58fa58a9e8250cd9b170d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500174"/>
            <a:ext cx="3354793" cy="4525963"/>
          </a:xfrm>
          <a:prstGeom prst="rect">
            <a:avLst/>
          </a:prstGeom>
          <a:noFill/>
        </p:spPr>
      </p:pic>
      <p:pic>
        <p:nvPicPr>
          <p:cNvPr id="16" name="Picture 3" descr="D:\Users7\USER\Desktop\ткачество много\703458628e3bc8eb78ad7128ff1018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810000"/>
            <a:ext cx="2276475" cy="283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Тканые аксессуары</a:t>
            </a:r>
            <a:endParaRPr lang="ru-RU" dirty="0"/>
          </a:p>
        </p:txBody>
      </p:sp>
      <p:pic>
        <p:nvPicPr>
          <p:cNvPr id="6148" name="Picture 4" descr="D:\Users7\USER\Desktop\ткачество много\213a0dce350a112e2ac823980e1ca9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500174"/>
            <a:ext cx="3023343" cy="4525963"/>
          </a:xfrm>
          <a:prstGeom prst="rect">
            <a:avLst/>
          </a:prstGeom>
          <a:noFill/>
        </p:spPr>
      </p:pic>
      <p:pic>
        <p:nvPicPr>
          <p:cNvPr id="9" name="Picture 2" descr="D:\Users7\USER\Desktop\ткачество много\B2DIDPuYWP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428736"/>
            <a:ext cx="2802994" cy="2286016"/>
          </a:xfrm>
          <a:prstGeom prst="rect">
            <a:avLst/>
          </a:prstGeom>
          <a:noFill/>
        </p:spPr>
      </p:pic>
      <p:pic>
        <p:nvPicPr>
          <p:cNvPr id="10" name="Picture 3" descr="D:\Users7\USER\Desktop\ткачество много\chO-JCMkzJ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643314"/>
            <a:ext cx="2500330" cy="2786082"/>
          </a:xfrm>
          <a:prstGeom prst="rect">
            <a:avLst/>
          </a:prstGeom>
          <a:noFill/>
        </p:spPr>
      </p:pic>
      <p:pic>
        <p:nvPicPr>
          <p:cNvPr id="11" name="Picture 4" descr="D:\Users7\USER\Desktop\ткачество много\o4lw-6Fsud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285860"/>
            <a:ext cx="2571767" cy="2286016"/>
          </a:xfrm>
          <a:prstGeom prst="rect">
            <a:avLst/>
          </a:prstGeom>
          <a:noFill/>
        </p:spPr>
      </p:pic>
      <p:pic>
        <p:nvPicPr>
          <p:cNvPr id="12" name="Picture 5" descr="D:\Users7\USER\Desktop\ткачество много\xivbG7wZBB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3786190"/>
            <a:ext cx="2860963" cy="2828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Ткачество в интерьере</a:t>
            </a:r>
            <a:endParaRPr lang="ru-RU" dirty="0"/>
          </a:p>
        </p:txBody>
      </p:sp>
      <p:pic>
        <p:nvPicPr>
          <p:cNvPr id="2050" name="Picture 2" descr="D:\Users7\USER\Desktop\ткачество много\0JfLjnDn9S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3394472" cy="4525963"/>
          </a:xfrm>
          <a:prstGeom prst="rect">
            <a:avLst/>
          </a:prstGeom>
          <a:noFill/>
        </p:spPr>
      </p:pic>
      <p:pic>
        <p:nvPicPr>
          <p:cNvPr id="5" name="Picture 4" descr="D:\Users7\USER\Desktop\ткачество много\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71612"/>
            <a:ext cx="377163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Users7\USER\Desktop\ремизное ткачество\4b5475a45b49ff52496c94a9a5222d7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525963" cy="4525963"/>
          </a:xfrm>
          <a:prstGeom prst="rect">
            <a:avLst/>
          </a:prstGeom>
          <a:noFill/>
        </p:spPr>
      </p:pic>
      <p:pic>
        <p:nvPicPr>
          <p:cNvPr id="4" name="Picture 2" descr="D:\Users7\USER\Desktop\ремизное ткачество\70fac2fa4886bfc3624f185c65c89a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332037"/>
            <a:ext cx="301019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Ручное ткачество и одежда</a:t>
            </a:r>
            <a:endParaRPr lang="ru-RU" dirty="0"/>
          </a:p>
        </p:txBody>
      </p:sp>
      <p:pic>
        <p:nvPicPr>
          <p:cNvPr id="4098" name="Picture 2" descr="D:\Users7\USER\Desktop\ткачество много\29fB-x_wE5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643050"/>
            <a:ext cx="3620770" cy="4525963"/>
          </a:xfrm>
          <a:prstGeom prst="rect">
            <a:avLst/>
          </a:prstGeom>
          <a:noFill/>
        </p:spPr>
      </p:pic>
      <p:pic>
        <p:nvPicPr>
          <p:cNvPr id="5" name="Picture 2" descr="D:\Users7\USER\Desktop\ткачество много\54hcnxEqQ9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643050"/>
            <a:ext cx="2242028" cy="4525963"/>
          </a:xfrm>
          <a:prstGeom prst="rect">
            <a:avLst/>
          </a:prstGeom>
          <a:noFill/>
        </p:spPr>
      </p:pic>
      <p:pic>
        <p:nvPicPr>
          <p:cNvPr id="6" name="Picture 3" descr="D:\Users7\USER\Desktop\ткачество много\98a08ebd0445dcc0c6fdf7f7b786bc1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714488"/>
            <a:ext cx="301964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13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Тканые изделия</vt:lpstr>
      <vt:lpstr>Тканые украшения</vt:lpstr>
      <vt:lpstr>Тканые аксессуары</vt:lpstr>
      <vt:lpstr>Ткачество в интерьере</vt:lpstr>
      <vt:lpstr>Слайд 5</vt:lpstr>
      <vt:lpstr>Ручное ткачество и одежда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Тканые изделия</dc:title>
  <dc:creator>USER</dc:creator>
  <cp:lastModifiedBy>USER</cp:lastModifiedBy>
  <cp:revision>6</cp:revision>
  <dcterms:created xsi:type="dcterms:W3CDTF">2020-03-26T06:49:40Z</dcterms:created>
  <dcterms:modified xsi:type="dcterms:W3CDTF">2020-04-05T05:05:33Z</dcterms:modified>
</cp:coreProperties>
</file>