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8" r:id="rId3"/>
    <p:sldId id="298" r:id="rId4"/>
    <p:sldId id="302" r:id="rId5"/>
    <p:sldId id="318" r:id="rId6"/>
    <p:sldId id="319" r:id="rId7"/>
    <p:sldId id="320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3" r:id="rId19"/>
    <p:sldId id="334" r:id="rId20"/>
    <p:sldId id="335" r:id="rId21"/>
    <p:sldId id="336" r:id="rId22"/>
    <p:sldId id="33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4" d="100"/>
          <a:sy n="94" d="100"/>
        </p:scale>
        <p:origin x="-12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3E412-4B4E-46FB-9153-C7428474B08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F9D9D-BB09-4DE4-AD38-F96954215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250033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Транспортный комплекс ЯНАО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Со станции </a:t>
            </a:r>
            <a:r>
              <a:rPr lang="ru-RU" sz="3000" dirty="0" err="1" smtClean="0"/>
              <a:t>Лабытнанги</a:t>
            </a:r>
            <a:r>
              <a:rPr lang="ru-RU" sz="3000" dirty="0" smtClean="0"/>
              <a:t> открыто сообщение на Воркуту, Ухту и Москву</a:t>
            </a:r>
            <a:endParaRPr lang="ru-RU" sz="3000" dirty="0"/>
          </a:p>
        </p:txBody>
      </p:sp>
      <p:pic>
        <p:nvPicPr>
          <p:cNvPr id="8" name="Содержимое 7" descr="437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1500174"/>
            <a:ext cx="6175354" cy="413131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Со станции Новый Уренгой открыто сообщение на Москву, Тюмень, Екатеринбург, Уфу, Омск, </a:t>
            </a:r>
            <a:br>
              <a:rPr lang="ru-RU" sz="2800" dirty="0" smtClean="0"/>
            </a:br>
            <a:r>
              <a:rPr lang="ru-RU" sz="2800" dirty="0" smtClean="0"/>
              <a:t>Новосибирск, Казань</a:t>
            </a:r>
            <a:endParaRPr lang="ru-RU" sz="2800" dirty="0"/>
          </a:p>
        </p:txBody>
      </p:sp>
      <p:pic>
        <p:nvPicPr>
          <p:cNvPr id="7" name="Содержимое 6" descr="f67818d548d7a1fa5d2c602453d110a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3042" y="1619475"/>
            <a:ext cx="5802885" cy="385891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Автомобильный транспорт в округе развит относительно слабо</a:t>
            </a:r>
            <a:endParaRPr lang="ru-RU" sz="2800" dirty="0"/>
          </a:p>
        </p:txBody>
      </p:sp>
      <p:pic>
        <p:nvPicPr>
          <p:cNvPr id="8" name="Содержимое 7" descr="dorog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7224" y="1428736"/>
            <a:ext cx="7552779" cy="393539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 настоящее время завершаются работы по строительству трассы Новый Уренгой – Надым – Салехард </a:t>
            </a:r>
            <a:endParaRPr lang="ru-RU" sz="2800" dirty="0"/>
          </a:p>
        </p:txBody>
      </p:sp>
      <p:pic>
        <p:nvPicPr>
          <p:cNvPr id="7" name="Содержимое 6" descr="wr-720.sh-1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5853" y="1285861"/>
            <a:ext cx="6572296" cy="438153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 зимнее время в качестве дорог используются зимники</a:t>
            </a:r>
            <a:endParaRPr lang="ru-RU" sz="2800" dirty="0"/>
          </a:p>
        </p:txBody>
      </p:sp>
      <p:pic>
        <p:nvPicPr>
          <p:cNvPr id="8" name="Содержимое 7" descr="i (2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5852" y="1214422"/>
            <a:ext cx="6667500" cy="44481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Многие семьи предпочитают отправляться в отпуск на автомобиле</a:t>
            </a:r>
            <a:endParaRPr lang="ru-RU" sz="2800" dirty="0"/>
          </a:p>
        </p:txBody>
      </p:sp>
      <p:pic>
        <p:nvPicPr>
          <p:cNvPr id="7" name="Содержимое 6" descr="i (3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1538" y="1357298"/>
            <a:ext cx="6945096" cy="419100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Воздушный транспорт имеет для округа важнейшее значение</a:t>
            </a:r>
            <a:endParaRPr lang="ru-RU" sz="2800" dirty="0"/>
          </a:p>
        </p:txBody>
      </p:sp>
      <p:pic>
        <p:nvPicPr>
          <p:cNvPr id="8" name="Содержимое 7" descr="1366991238_8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1538" y="1285860"/>
            <a:ext cx="7016997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Главные аэропорты: Салехард, Надым, Новый Уренгой, Ноябрьск</a:t>
            </a:r>
            <a:endParaRPr lang="ru-RU" sz="2800" dirty="0"/>
          </a:p>
        </p:txBody>
      </p:sp>
      <p:pic>
        <p:nvPicPr>
          <p:cNvPr id="7" name="Содержимое 6" descr="38u94MReaW1h2qkyJlv1FEMWmFMz0V-KONsUf9lx4k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1285860"/>
            <a:ext cx="5517638" cy="4138229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 местном сообщении используется легкомоторная авиация и вертолёты</a:t>
            </a:r>
            <a:endParaRPr lang="ru-RU" sz="2800" dirty="0"/>
          </a:p>
        </p:txBody>
      </p:sp>
      <p:pic>
        <p:nvPicPr>
          <p:cNvPr id="7" name="Содержимое 6" descr="19513884FQ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1428736"/>
            <a:ext cx="4499957" cy="3002200"/>
          </a:xfrm>
        </p:spPr>
      </p:pic>
      <p:pic>
        <p:nvPicPr>
          <p:cNvPr id="2050" name="Picture 2" descr="F:\Documents and Settings\Машина\Рабочий стол\Новая папка (2)\cQvlzIdDWD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714488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Трубопроводный транспорт играет важную роль при транспортировке нефти и газа </a:t>
            </a:r>
            <a:endParaRPr lang="ru-RU" sz="2800" dirty="0"/>
          </a:p>
        </p:txBody>
      </p:sp>
      <p:pic>
        <p:nvPicPr>
          <p:cNvPr id="7" name="Содержимое 6" descr="35purp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4" y="1288323"/>
            <a:ext cx="6643733" cy="40770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Транспортный и социальный комплексы относятся к инфраструктуре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 территории Ямала начинаются самые длинные газопроводы в мире</a:t>
            </a:r>
            <a:endParaRPr lang="ru-RU" sz="2800" dirty="0"/>
          </a:p>
        </p:txBody>
      </p:sp>
      <p:pic>
        <p:nvPicPr>
          <p:cNvPr id="8" name="Содержимое 7" descr="i (4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1428736"/>
            <a:ext cx="5643602" cy="4229397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Электронный транспорт снабжает города и посёлки электроэнергией</a:t>
            </a:r>
            <a:endParaRPr lang="ru-RU" sz="2800" dirty="0"/>
          </a:p>
        </p:txBody>
      </p:sp>
      <p:pic>
        <p:nvPicPr>
          <p:cNvPr id="7" name="Содержимое 6" descr="roger-ressmeyer-sunset-behind-electrical-towers_a-g-10584597-1425838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1643050"/>
            <a:ext cx="5966240" cy="397749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Как осуществляется связь вашего населённого пункта с Москвой, Салехардом?</a:t>
            </a:r>
          </a:p>
          <a:p>
            <a:r>
              <a:rPr lang="ru-RU" dirty="0" smtClean="0"/>
              <a:t>Необходимы ли округу новые транспортные магистрали?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СВОЙСТВА ИНФРАСТРУКТУРЫ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Должна быть создана до структуры.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Не приносит дохода и окупается после строительства предприятий.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Стоит в 2-3 раза дороже, чем предприятия.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Является «магнитом», притягивающим инвестиции.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Водный транспорт – один из самых древних</a:t>
            </a:r>
            <a:endParaRPr lang="ru-RU" dirty="0"/>
          </a:p>
        </p:txBody>
      </p:sp>
      <p:pic>
        <p:nvPicPr>
          <p:cNvPr id="7" name="Содержимое 6" descr="rek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1571612"/>
            <a:ext cx="5705475" cy="40767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До нефтегазового освоения оставался основным и часто единственным средством сообщения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Содержимое 7" descr="65_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1643050"/>
            <a:ext cx="5997862" cy="400052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Навигация – период работы водного транспорта. Северный завоз – операция по доставке грузов во внутренние северные районы</a:t>
            </a:r>
            <a:endParaRPr lang="ru-RU" sz="3000" dirty="0"/>
          </a:p>
        </p:txBody>
      </p:sp>
      <p:pic>
        <p:nvPicPr>
          <p:cNvPr id="7" name="Содержимое 6" descr="rechnaya-perevozka-yakutsk-tiksi-sudno-Kolguev-pogruzka-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728" y="1571612"/>
            <a:ext cx="5894803" cy="392986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571472" y="1071546"/>
            <a:ext cx="7772400" cy="35719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Преимущества водного транспорта: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Дешевизна перевозок.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Нет необходимости стоить дороги.</a:t>
            </a:r>
          </a:p>
          <a:p>
            <a:pPr marL="457200" indent="-457200"/>
            <a:r>
              <a:rPr lang="ru-RU" sz="2800" b="1" dirty="0" smtClean="0">
                <a:solidFill>
                  <a:schemeClr val="tx1"/>
                </a:solidFill>
              </a:rPr>
              <a:t>Недостатки: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Короткий период навигации.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Низкая скорость.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Ограниченная мобильность.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Необходимость углублять реки.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Железные дороги округа представлены двумя ветками</a:t>
            </a:r>
            <a:endParaRPr lang="ru-RU" sz="3000" dirty="0"/>
          </a:p>
        </p:txBody>
      </p:sp>
      <p:pic>
        <p:nvPicPr>
          <p:cNvPr id="7" name="Содержимое 6" descr="47b4887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3174" y="1285860"/>
            <a:ext cx="3811902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9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Железнодорожный транспорт перевозит объёмные промышленные грузы и пассажиров</a:t>
            </a:r>
            <a:endParaRPr lang="ru-RU" sz="3000" dirty="0"/>
          </a:p>
        </p:txBody>
      </p:sp>
      <p:pic>
        <p:nvPicPr>
          <p:cNvPr id="8" name="Содержимое 7" descr="i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32958" y="1428736"/>
            <a:ext cx="4211042" cy="2800343"/>
          </a:xfrm>
        </p:spPr>
      </p:pic>
      <p:pic>
        <p:nvPicPr>
          <p:cNvPr id="1026" name="Picture 2" descr="F:\Documents and Settings\Машина\Рабочий стол\Новая папка (2)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571744"/>
            <a:ext cx="4514742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342</TotalTime>
  <Words>255</Words>
  <Application>Microsoft Office PowerPoint</Application>
  <PresentationFormat>Экран (4:3)</PresentationFormat>
  <Paragraphs>34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Транспортный комплекс ЯНАО   </vt:lpstr>
      <vt:lpstr>Слайд 2</vt:lpstr>
      <vt:lpstr>Слайд 3</vt:lpstr>
      <vt:lpstr>Водный транспорт – один из самых древних</vt:lpstr>
      <vt:lpstr>До нефтегазового освоения оставался основным и часто единственным средством сообщения </vt:lpstr>
      <vt:lpstr>Навигация – период работы водного транспорта. Северный завоз – операция по доставке грузов во внутренние северные районы</vt:lpstr>
      <vt:lpstr>Слайд 7</vt:lpstr>
      <vt:lpstr>Железные дороги округа представлены двумя ветками</vt:lpstr>
      <vt:lpstr>Железнодорожный транспорт перевозит объёмные промышленные грузы и пассажиров</vt:lpstr>
      <vt:lpstr>Со станции Лабытнанги открыто сообщение на Воркуту, Ухту и Москву</vt:lpstr>
      <vt:lpstr>Со станции Новый Уренгой открыто сообщение на Москву, Тюмень, Екатеринбург, Уфу, Омск,  Новосибирск, Казань</vt:lpstr>
      <vt:lpstr>Автомобильный транспорт в округе развит относительно слабо</vt:lpstr>
      <vt:lpstr>В настоящее время завершаются работы по строительству трассы Новый Уренгой – Надым – Салехард </vt:lpstr>
      <vt:lpstr>В зимнее время в качестве дорог используются зимники</vt:lpstr>
      <vt:lpstr>Многие семьи предпочитают отправляться в отпуск на автомобиле</vt:lpstr>
      <vt:lpstr>Воздушный транспорт имеет для округа важнейшее значение</vt:lpstr>
      <vt:lpstr>Главные аэропорты: Салехард, Надым, Новый Уренгой, Ноябрьск</vt:lpstr>
      <vt:lpstr>В местном сообщении используется легкомоторная авиация и вертолёты</vt:lpstr>
      <vt:lpstr>Трубопроводный транспорт играет важную роль при транспортировке нефти и газа </vt:lpstr>
      <vt:lpstr>С территории Ямала начинаются самые длинные газопроводы в мире</vt:lpstr>
      <vt:lpstr>Электронный транспорт снабжает города и посёлки электроэнергией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Северная Земля моя!</dc:title>
  <dc:creator>Виктория</dc:creator>
  <cp:lastModifiedBy>школа</cp:lastModifiedBy>
  <cp:revision>52</cp:revision>
  <dcterms:created xsi:type="dcterms:W3CDTF">2015-09-21T10:32:28Z</dcterms:created>
  <dcterms:modified xsi:type="dcterms:W3CDTF">2020-04-05T12:14:13Z</dcterms:modified>
</cp:coreProperties>
</file>