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58" r:id="rId6"/>
    <p:sldId id="260" r:id="rId7"/>
    <p:sldId id="259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2852936"/>
            <a:ext cx="3528392" cy="170216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3"/>
                </a:solidFill>
              </a:rPr>
              <a:t>Совместное занятие детей и родителей</a:t>
            </a:r>
            <a:r>
              <a:rPr lang="ru-RU" sz="2400" b="1" dirty="0" smtClean="0"/>
              <a:t> </a:t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«Игры и упражнения для младших школьников по развитию психических процессов»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725144"/>
            <a:ext cx="3309803" cy="1260629"/>
          </a:xfrm>
        </p:spPr>
        <p:txBody>
          <a:bodyPr/>
          <a:lstStyle/>
          <a:p>
            <a:pPr algn="r"/>
            <a:r>
              <a:rPr lang="ru-RU" b="1" dirty="0" smtClean="0"/>
              <a:t>Подготовила: </a:t>
            </a:r>
          </a:p>
          <a:p>
            <a:pPr algn="r"/>
            <a:r>
              <a:rPr lang="ru-RU" b="1" dirty="0" smtClean="0"/>
              <a:t>учитель-дефектолог </a:t>
            </a:r>
          </a:p>
          <a:p>
            <a:pPr algn="r"/>
            <a:r>
              <a:rPr lang="ru-RU" b="1" dirty="0" err="1" smtClean="0"/>
              <a:t>Шепилова</a:t>
            </a:r>
            <a:r>
              <a:rPr lang="ru-RU" b="1" dirty="0" smtClean="0"/>
              <a:t> Ю.А.</a:t>
            </a:r>
            <a:endParaRPr lang="ru-RU" b="1" dirty="0"/>
          </a:p>
        </p:txBody>
      </p:sp>
      <p:pic>
        <p:nvPicPr>
          <p:cNvPr id="4102" name="Picture 6" descr="Картинка дети и родители на прозрачном фоне — Tekos72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3986692" cy="515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815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/>
              <a:t>Вступление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916832"/>
            <a:ext cx="7272924" cy="4392488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ru-RU" dirty="0" smtClean="0"/>
              <a:t>Уважаемые родители! В рамках дистанционного обучения вам будут предложены задания для совместного выполнения с детьми,  направленные на:</a:t>
            </a:r>
            <a:endParaRPr lang="ru-RU" dirty="0"/>
          </a:p>
          <a:p>
            <a:r>
              <a:rPr lang="ru-RU" dirty="0" smtClean="0"/>
              <a:t>развитие психических процессов </a:t>
            </a:r>
            <a:r>
              <a:rPr lang="ru-RU" dirty="0"/>
              <a:t>(мышления, речи, памяти, </a:t>
            </a:r>
            <a:r>
              <a:rPr lang="ru-RU" dirty="0" smtClean="0"/>
              <a:t>воображения</a:t>
            </a:r>
            <a:r>
              <a:rPr lang="ru-RU" dirty="0"/>
              <a:t>, </a:t>
            </a:r>
            <a:r>
              <a:rPr lang="ru-RU" dirty="0" smtClean="0"/>
              <a:t>восприятия);</a:t>
            </a:r>
          </a:p>
          <a:p>
            <a:r>
              <a:rPr lang="ru-RU" dirty="0" smtClean="0"/>
              <a:t>развитие временных представлений;</a:t>
            </a:r>
          </a:p>
          <a:p>
            <a:r>
              <a:rPr lang="ru-RU" dirty="0"/>
              <a:t>повышение качества усвоения учебных </a:t>
            </a:r>
            <a:r>
              <a:rPr lang="ru-RU" dirty="0" smtClean="0"/>
              <a:t>программ (по математике).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918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903" y="620688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Задание №1. Рассмотри геометрические фигуры и назови.</a:t>
            </a:r>
            <a:endParaRPr lang="ru-RU" sz="2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70191"/>
            <a:ext cx="6768752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1640" y="1800214"/>
            <a:ext cx="5301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Цель: развитие зрительного восприятия.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1843307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Задание №2.</a:t>
            </a:r>
            <a:r>
              <a:rPr lang="ru-RU" b="1" dirty="0"/>
              <a:t> Игра «Скажи наоборот</a:t>
            </a:r>
            <a:r>
              <a:rPr lang="ru-RU" b="1" dirty="0" smtClean="0"/>
              <a:t>».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7056900" cy="3913660"/>
          </a:xfrm>
        </p:spPr>
        <p:txBody>
          <a:bodyPr>
            <a:normAutofit fontScale="92500" lnSpcReduction="10000"/>
          </a:bodyPr>
          <a:lstStyle/>
          <a:p>
            <a:pPr marL="68580" indent="0" algn="just">
              <a:buNone/>
            </a:pPr>
            <a:r>
              <a:rPr lang="ru-RU" i="1" dirty="0" smtClean="0"/>
              <a:t>Цель: развитие внимания.</a:t>
            </a:r>
          </a:p>
          <a:p>
            <a:pPr marL="68580" indent="0" algn="just">
              <a:buNone/>
            </a:pPr>
            <a:r>
              <a:rPr lang="ru-RU" dirty="0" smtClean="0"/>
              <a:t>Ребенку </a:t>
            </a:r>
            <a:r>
              <a:rPr lang="ru-RU" dirty="0"/>
              <a:t>предлагают </a:t>
            </a:r>
            <a:r>
              <a:rPr lang="ru-RU" dirty="0" smtClean="0"/>
              <a:t>отдельные </a:t>
            </a:r>
            <a:r>
              <a:rPr lang="ru-RU" dirty="0"/>
              <a:t>фразы, на которые он должен </a:t>
            </a:r>
            <a:r>
              <a:rPr lang="ru-RU" dirty="0" smtClean="0"/>
              <a:t>давать утвердительные </a:t>
            </a:r>
            <a:r>
              <a:rPr lang="ru-RU" dirty="0"/>
              <a:t>ответы «Да» или </a:t>
            </a:r>
            <a:r>
              <a:rPr lang="ru-RU" dirty="0" smtClean="0"/>
              <a:t>отрицательные «Нет» (</a:t>
            </a:r>
            <a:r>
              <a:rPr lang="ru-RU" dirty="0"/>
              <a:t>инструкция: «Если я говорю </a:t>
            </a:r>
            <a:r>
              <a:rPr lang="ru-RU" dirty="0" smtClean="0"/>
              <a:t>правильно, ты </a:t>
            </a:r>
            <a:r>
              <a:rPr lang="ru-RU" dirty="0"/>
              <a:t>отвечаешь: «Да», если неправильно </a:t>
            </a:r>
            <a:r>
              <a:rPr lang="ru-RU" dirty="0" smtClean="0"/>
              <a:t>— «</a:t>
            </a:r>
            <a:r>
              <a:rPr lang="ru-RU" dirty="0"/>
              <a:t>Нет»).</a:t>
            </a:r>
          </a:p>
          <a:p>
            <a:pPr marL="68580" indent="0" algn="just">
              <a:buNone/>
            </a:pPr>
            <a:r>
              <a:rPr lang="ru-RU" dirty="0"/>
              <a:t>Примерные </a:t>
            </a:r>
            <a:r>
              <a:rPr lang="ru-RU" dirty="0" smtClean="0"/>
              <a:t>фразы:</a:t>
            </a:r>
            <a:endParaRPr lang="ru-RU" dirty="0"/>
          </a:p>
          <a:p>
            <a:pPr algn="just"/>
            <a:r>
              <a:rPr lang="ru-RU" dirty="0"/>
              <a:t>«Платье одевает девочка» — «Да».</a:t>
            </a:r>
          </a:p>
          <a:p>
            <a:pPr algn="just"/>
            <a:r>
              <a:rPr lang="ru-RU" dirty="0"/>
              <a:t>«Зубы чистят щеткой» — «Да».</a:t>
            </a:r>
          </a:p>
          <a:p>
            <a:pPr algn="just"/>
            <a:r>
              <a:rPr lang="ru-RU" dirty="0"/>
              <a:t>«У волка три хвоста» — «Нет</a:t>
            </a:r>
            <a:r>
              <a:rPr lang="ru-RU" dirty="0" smtClean="0"/>
              <a:t>».</a:t>
            </a:r>
          </a:p>
          <a:p>
            <a:pPr algn="just"/>
            <a:r>
              <a:rPr lang="ru-RU" dirty="0" smtClean="0"/>
              <a:t>«Пол находится сверху» – «Нет». </a:t>
            </a:r>
            <a:r>
              <a:rPr lang="ru-RU" dirty="0"/>
              <a:t>и т.д.</a:t>
            </a:r>
          </a:p>
        </p:txBody>
      </p:sp>
      <p:pic>
        <p:nvPicPr>
          <p:cNvPr id="8194" name="Picture 2" descr="Дети - мультяшные на прозрачном фоне в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731" y="4278247"/>
            <a:ext cx="2750269" cy="257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950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Задание №3. Реши задачи.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1700808"/>
            <a:ext cx="6912769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1" y="1516142"/>
            <a:ext cx="7157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Цель: развитие мышления, математических представлений.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504106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7" y="54868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Задание №4. Соотнеси времена года и месяцы.</a:t>
            </a:r>
            <a:endParaRPr lang="ru-RU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2060848"/>
            <a:ext cx="7271089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1652136"/>
            <a:ext cx="5750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Цель: развитие временных представлений.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3244013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Задание №5. </a:t>
            </a:r>
            <a:r>
              <a:rPr lang="ru-RU" b="1" dirty="0"/>
              <a:t>«Запомни и воспроизведи</a:t>
            </a:r>
            <a:r>
              <a:rPr lang="ru-RU" b="1" dirty="0" smtClean="0"/>
              <a:t>».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060848"/>
            <a:ext cx="7560840" cy="2833540"/>
          </a:xfrm>
        </p:spPr>
        <p:txBody>
          <a:bodyPr>
            <a:normAutofit fontScale="92500" lnSpcReduction="20000"/>
          </a:bodyPr>
          <a:lstStyle/>
          <a:p>
            <a:pPr marL="68580" indent="0" algn="just">
              <a:buNone/>
            </a:pPr>
            <a:r>
              <a:rPr lang="ru-RU" i="1" dirty="0" smtClean="0"/>
              <a:t>Цель</a:t>
            </a:r>
            <a:r>
              <a:rPr lang="ru-RU" i="1" dirty="0"/>
              <a:t>: развитие </a:t>
            </a:r>
            <a:r>
              <a:rPr lang="ru-RU" i="1" dirty="0" smtClean="0"/>
              <a:t>слуховой и кратковременной памяти, расширение объема памяти.</a:t>
            </a:r>
            <a:endParaRPr lang="ru-RU" i="1" dirty="0"/>
          </a:p>
          <a:p>
            <a:pPr marL="68580" indent="0" algn="just">
              <a:buNone/>
            </a:pPr>
            <a:r>
              <a:rPr lang="ru-RU" dirty="0" smtClean="0"/>
              <a:t>Ребенку </a:t>
            </a:r>
            <a:r>
              <a:rPr lang="ru-RU" dirty="0"/>
              <a:t>называют </a:t>
            </a:r>
            <a:r>
              <a:rPr lang="ru-RU" dirty="0" smtClean="0"/>
              <a:t>слова и </a:t>
            </a:r>
            <a:r>
              <a:rPr lang="ru-RU" dirty="0"/>
              <a:t>просят воспроизвести (от 5 до 10 слов).</a:t>
            </a:r>
          </a:p>
          <a:p>
            <a:pPr marL="68580" indent="0" algn="just">
              <a:buNone/>
            </a:pPr>
            <a:r>
              <a:rPr lang="ru-RU" dirty="0" smtClean="0"/>
              <a:t>Слова </a:t>
            </a:r>
            <a:r>
              <a:rPr lang="ru-RU" dirty="0"/>
              <a:t>могут быть объединены </a:t>
            </a:r>
            <a:r>
              <a:rPr lang="ru-RU" dirty="0" smtClean="0"/>
              <a:t>тематически </a:t>
            </a:r>
            <a:r>
              <a:rPr lang="ru-RU" dirty="0"/>
              <a:t>или по </a:t>
            </a:r>
            <a:r>
              <a:rPr lang="ru-RU" dirty="0" smtClean="0"/>
              <a:t>смыслу (например, фрукты, профессии, транспорт и прочее), </a:t>
            </a:r>
            <a:r>
              <a:rPr lang="ru-RU" dirty="0"/>
              <a:t>а могут быть </a:t>
            </a:r>
            <a:r>
              <a:rPr lang="ru-RU" dirty="0" smtClean="0"/>
              <a:t>подобраны произвольно (на любую тему, что усложнит задание).</a:t>
            </a:r>
            <a:endParaRPr lang="ru-RU" dirty="0"/>
          </a:p>
        </p:txBody>
      </p:sp>
      <p:pic>
        <p:nvPicPr>
          <p:cNvPr id="5" name="Picture 2" descr="Семья | Моя семья, Советы для родителей и Ге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286754"/>
            <a:ext cx="4762500" cy="225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871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Задание №6. </a:t>
            </a:r>
            <a:r>
              <a:rPr lang="ru-RU" b="1" dirty="0"/>
              <a:t>«Нарисуй сказку</a:t>
            </a:r>
            <a:r>
              <a:rPr lang="ru-RU" b="1" dirty="0" smtClean="0"/>
              <a:t>».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3816423" cy="4392488"/>
          </a:xfrm>
        </p:spPr>
        <p:txBody>
          <a:bodyPr>
            <a:normAutofit lnSpcReduction="10000"/>
          </a:bodyPr>
          <a:lstStyle/>
          <a:p>
            <a:pPr marL="68580" indent="0" algn="just">
              <a:buNone/>
            </a:pPr>
            <a:r>
              <a:rPr lang="ru-RU" i="1" dirty="0" smtClean="0"/>
              <a:t>Цель: развитие речи, воображения.</a:t>
            </a:r>
          </a:p>
          <a:p>
            <a:pPr marL="68580" indent="0" algn="just">
              <a:buNone/>
            </a:pPr>
            <a:r>
              <a:rPr lang="ru-RU" dirty="0" smtClean="0"/>
              <a:t>Ребенку </a:t>
            </a:r>
            <a:r>
              <a:rPr lang="ru-RU" dirty="0"/>
              <a:t>читают сказку </a:t>
            </a:r>
            <a:r>
              <a:rPr lang="ru-RU" dirty="0" smtClean="0"/>
              <a:t>и по </a:t>
            </a:r>
            <a:r>
              <a:rPr lang="ru-RU" dirty="0"/>
              <a:t>ходу чтения показывают </a:t>
            </a:r>
            <a:r>
              <a:rPr lang="ru-RU" dirty="0" smtClean="0"/>
              <a:t>иллюстрации к </a:t>
            </a:r>
            <a:r>
              <a:rPr lang="ru-RU" dirty="0"/>
              <a:t>ней. Затем их убирают, уточняют </a:t>
            </a:r>
            <a:r>
              <a:rPr lang="ru-RU" dirty="0" smtClean="0"/>
              <a:t>содержание </a:t>
            </a:r>
            <a:r>
              <a:rPr lang="ru-RU" dirty="0"/>
              <a:t>и предлагают нарисовать </a:t>
            </a:r>
            <a:r>
              <a:rPr lang="ru-RU" dirty="0" smtClean="0"/>
              <a:t>какой-либо один </a:t>
            </a:r>
            <a:r>
              <a:rPr lang="ru-RU" dirty="0"/>
              <a:t>эпизод из этой сказки.</a:t>
            </a:r>
          </a:p>
        </p:txBody>
      </p:sp>
      <p:pic>
        <p:nvPicPr>
          <p:cNvPr id="5" name="Picture 2" descr="Управление образованием администрации МО Усть-Лабинский район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2996952"/>
            <a:ext cx="425297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727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Молодцы!!!!!</a:t>
            </a:r>
            <a:endParaRPr lang="ru-RU" b="1" i="1" dirty="0"/>
          </a:p>
        </p:txBody>
      </p:sp>
      <p:pic>
        <p:nvPicPr>
          <p:cNvPr id="6" name="Picture 4" descr="Фото картин детей. Картинки дети картинная галерея, Стоковые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551077"/>
            <a:ext cx="4392488" cy="347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Кира-скрап - клипарт и рамки на прозрачном фо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23706"/>
            <a:ext cx="3314348" cy="461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Кира-скрап - клипарт и рамки на прозрачном фон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1671" y="923705"/>
            <a:ext cx="3211017" cy="4475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9778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70</TotalTime>
  <Words>316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Совместное занятие детей и родителей   «Игры и упражнения для младших школьников по развитию психических процессов»</vt:lpstr>
      <vt:lpstr>Вступление </vt:lpstr>
      <vt:lpstr>Задание №1. Рассмотри геометрические фигуры и назови.</vt:lpstr>
      <vt:lpstr>Задание №2. Игра «Скажи наоборот».</vt:lpstr>
      <vt:lpstr>Задание №3. Реши задачи.</vt:lpstr>
      <vt:lpstr>Задание №4. Соотнеси времена года и месяцы.</vt:lpstr>
      <vt:lpstr>Задание №5. «Запомни и воспроизведи».</vt:lpstr>
      <vt:lpstr>Задание №6. «Нарисуй сказку».</vt:lpstr>
      <vt:lpstr>Молодцы!!!!!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и упражнения для младших школьников по развитию мышления</dc:title>
  <dc:creator>Я</dc:creator>
  <cp:lastModifiedBy>Я</cp:lastModifiedBy>
  <cp:revision>43</cp:revision>
  <dcterms:created xsi:type="dcterms:W3CDTF">2020-04-05T13:57:44Z</dcterms:created>
  <dcterms:modified xsi:type="dcterms:W3CDTF">2020-04-05T15:10:16Z</dcterms:modified>
</cp:coreProperties>
</file>