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63" r:id="rId5"/>
    <p:sldId id="264" r:id="rId6"/>
    <p:sldId id="265" r:id="rId7"/>
    <p:sldId id="257" r:id="rId8"/>
    <p:sldId id="268" r:id="rId9"/>
    <p:sldId id="260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0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9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8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1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36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1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6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1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93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6401-8CD6-4229-8E41-F609C7420D15}" type="datetimeFigureOut">
              <a:rPr lang="ru-RU" smtClean="0"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78433-4E94-4932-8984-F4FDFE5CD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9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7455" y="942110"/>
            <a:ext cx="8271163" cy="508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Отгадайте-ка друзья,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за мультик знаю я?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Герои мультфильма похожи на шарики,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как называется мультик? (</a:t>
            </a:r>
            <a:r>
              <a:rPr lang="ru-RU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Смешарики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8" y="403317"/>
            <a:ext cx="2957512" cy="26677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562" y="342900"/>
            <a:ext cx="2557463" cy="279447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905" y="2905708"/>
            <a:ext cx="6162040" cy="44176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76825" y="2971430"/>
            <a:ext cx="2800033" cy="43519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7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5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78" y="0"/>
            <a:ext cx="10867868" cy="6970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7884826" y="599607"/>
            <a:ext cx="1573967" cy="15589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7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4473" y="1981200"/>
            <a:ext cx="6913419" cy="4922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«Скажи наоборот!»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Длинный – (короткий)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– (низкий)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Широкий – (узкий)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Толстый – (тонкий)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Тяжёлый – (лёгкий)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Глубокий – (мелкий)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Большой – (маленький)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90946"/>
            <a:ext cx="2763912" cy="2189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945" y="-138545"/>
            <a:ext cx="399010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4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91" y="475909"/>
            <a:ext cx="2304000" cy="230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48546" y="942805"/>
            <a:ext cx="6096000" cy="4697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выше Собачки?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 ниже Поросенка?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 самый высокий?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 самый низкий?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 станет самым высоким, если уйдёт Тигренок?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Кто стал бы самым низким, если уйдёт Сова?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1" y="1537852"/>
            <a:ext cx="103077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Смешарик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вышел в огород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(ходьба на месте)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Посмотреть, что там растёт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(наклон вперёд)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Огромной тыквы целый ряд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(круг руками и присесть)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Красный толстенький томат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(встать и надуть щёки - глубокий вдох и выдох, руки на поясе)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Тут - капуста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(руки на поясе, наклон вправо)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тут - картошка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(наклон влево)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укропчика немножко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(наклон вперёд)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8" y="1"/>
            <a:ext cx="1095781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131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2" y="149902"/>
            <a:ext cx="2592163" cy="2355273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432" y="0"/>
            <a:ext cx="568452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22492" y="5516381"/>
            <a:ext cx="4586991" cy="374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01259" y="1978703"/>
            <a:ext cx="414728" cy="7794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74829" y="1858781"/>
            <a:ext cx="55213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08623" y="1813810"/>
            <a:ext cx="1091784" cy="164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0682" y="1978703"/>
            <a:ext cx="224851" cy="779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987" y="2638269"/>
            <a:ext cx="464695" cy="119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08623" y="1978703"/>
            <a:ext cx="342275" cy="659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07" y="897268"/>
            <a:ext cx="8334531" cy="57562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875" y="897268"/>
            <a:ext cx="3243263" cy="1560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4" y="336991"/>
            <a:ext cx="1985963" cy="206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108</Words>
  <Application>Microsoft Office PowerPoint</Application>
  <PresentationFormat>Широкоэкранный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2018-04-20T07:33:32Z</dcterms:created>
  <dcterms:modified xsi:type="dcterms:W3CDTF">2017-12-31T09:19:10Z</dcterms:modified>
</cp:coreProperties>
</file>