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8" r:id="rId2"/>
    <p:sldId id="273" r:id="rId3"/>
    <p:sldId id="265" r:id="rId4"/>
    <p:sldId id="270" r:id="rId5"/>
    <p:sldId id="271" r:id="rId6"/>
    <p:sldId id="272" r:id="rId7"/>
    <p:sldId id="275" r:id="rId8"/>
    <p:sldId id="274" r:id="rId9"/>
    <p:sldId id="269" r:id="rId10"/>
    <p:sldId id="276" r:id="rId11"/>
    <p:sldId id="277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717B8-A08B-4888-A627-9C0C51C5DE8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2F5CA-A37A-4CF1-A079-C8AA2E9AF7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606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CE25D-C25E-46B1-AABA-E15714E116C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945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CE25D-C25E-46B1-AABA-E15714E116C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592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165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649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891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3877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477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4860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743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653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846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644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892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252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170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98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949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461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711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000">
              <a:srgbClr val="66FF66">
                <a:alpha val="49000"/>
              </a:srgbClr>
            </a:gs>
            <a:gs pos="6000">
              <a:srgbClr val="92D050"/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774EF9F-EAD5-46D2-85B2-9DE58F6BFF80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696AB60-8FB8-495F-AC19-F92FBF070F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9040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mp3"/><Relationship Id="rId2" Type="http://schemas.microsoft.com/office/2007/relationships/media" Target="../media/media2.mp3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2455" y="761017"/>
            <a:ext cx="854432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5400" dirty="0" smtClean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pPr algn="ctr"/>
            <a:r>
              <a:rPr lang="ru-RU" sz="5400" dirty="0" smtClean="0">
                <a:solidFill>
                  <a:schemeClr val="bg1"/>
                </a:solidFill>
                <a:cs typeface="Aharoni" panose="02010803020104030203" pitchFamily="2" charset="-79"/>
              </a:rPr>
              <a:t>УРОК </a:t>
            </a:r>
          </a:p>
          <a:p>
            <a:pPr algn="ctr"/>
            <a:r>
              <a:rPr lang="ru-RU" sz="5400" dirty="0" smtClean="0">
                <a:solidFill>
                  <a:schemeClr val="bg1"/>
                </a:solidFill>
                <a:cs typeface="Aharoni" panose="02010803020104030203" pitchFamily="2" charset="-79"/>
              </a:rPr>
              <a:t>ЛИТЕРАТУРНОГО ЧТЕНИЯ</a:t>
            </a:r>
            <a:endParaRPr lang="ru-RU" sz="54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1211" y="5012485"/>
            <a:ext cx="10772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Знакомство с разделом «Весна, весна красная…»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30201" y="6162858"/>
            <a:ext cx="5333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Учитель: </a:t>
            </a:r>
            <a:r>
              <a:rPr lang="ru-RU" sz="2000" dirty="0" err="1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Спивак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 Маргарита Георгиевна</a:t>
            </a:r>
            <a:endParaRPr lang="ru-RU" sz="2000" dirty="0">
              <a:solidFill>
                <a:schemeClr val="accent4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8947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6043" y="135374"/>
            <a:ext cx="76418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«Весна, весна красная…»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2508" y="1665274"/>
            <a:ext cx="112889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7. Выполни задания 1 - 3 в рабочей тетради на страницах 53 – 54.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Aharoni" panose="02010803020104030203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2508" y="3463829"/>
            <a:ext cx="67731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8. Выучи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закличку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 наизусть.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4599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6043" y="135374"/>
            <a:ext cx="76418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«Весна, весна красная…»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49095" y="1195555"/>
            <a:ext cx="73621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9. Послушай стихотворение великой русской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поэтэссы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 Анны Ахматовой.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Aharoni" panose="02010803020104030203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779" y="4658449"/>
            <a:ext cx="1171390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10. Прочитай стихотворение самостоятельно (с. 98), выполни задания 1, 2 в рабочей тетради на странице 54.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Aharoni" panose="02010803020104030203" pitchFamily="2" charset="-79"/>
            </a:endParaRPr>
          </a:p>
        </p:txBody>
      </p:sp>
      <p:pic>
        <p:nvPicPr>
          <p:cNvPr id="3" name="Анна Ахматова - Перед весной бывают дни такие..._(Inkompmusic.ru)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25369" y="3194565"/>
            <a:ext cx="609600" cy="609600"/>
          </a:xfrm>
          <a:prstGeom prst="rect">
            <a:avLst/>
          </a:prstGeom>
        </p:spPr>
      </p:pic>
      <p:pic>
        <p:nvPicPr>
          <p:cNvPr id="1026" name="Picture 2" descr="https://ds02.infourok.ru/uploads/ex/0bd3/00064d62-7c2e21d4/640/img0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" t="34109" r="36323" b="4923"/>
          <a:stretch/>
        </p:blipFill>
        <p:spPr bwMode="auto">
          <a:xfrm>
            <a:off x="320779" y="1311000"/>
            <a:ext cx="3731342" cy="278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9205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861"/>
    </mc:Choice>
    <mc:Fallback xmlns="">
      <p:transition spd="slow" advTm="578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28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/>
    </p:bldLst>
  </p:timing>
  <p:extLst mod="1">
    <p:ext uri="{E180D4A7-C9FB-4DFB-919C-405C955672EB}">
      <p14:showEvtLst xmlns:p14="http://schemas.microsoft.com/office/powerpoint/2010/main">
        <p14:playEvt time="3627" objId="3"/>
        <p14:stopEvt time="46529" objId="3"/>
      </p14:showEvt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freevector.com/uploads/vector/preview/18765/06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94271" y="1218217"/>
            <a:ext cx="7391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УРОК ОКОНЧЕН.</a:t>
            </a:r>
            <a:r>
              <a:rPr lang="ru-RU" sz="5400" dirty="0" smtClean="0">
                <a:solidFill>
                  <a:schemeClr val="bg1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 </a:t>
            </a:r>
            <a:endParaRPr lang="ru-RU" sz="5400" dirty="0">
              <a:solidFill>
                <a:schemeClr val="bg1"/>
              </a:solidFill>
              <a:latin typeface="Bookman Old Style" panose="02050604050505020204" pitchFamily="18" charset="0"/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94271" y="3381927"/>
            <a:ext cx="7391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ТЫ МОЛОДЕЦ!</a:t>
            </a:r>
            <a:endParaRPr lang="ru-RU" sz="5400" dirty="0">
              <a:solidFill>
                <a:srgbClr val="FF0000"/>
              </a:solidFill>
              <a:latin typeface="Bookman Old Style" panose="02050604050505020204" pitchFamily="18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4786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8034" y="712347"/>
            <a:ext cx="72859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О каком времени года идет речь: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9503" y="1817985"/>
            <a:ext cx="931697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Пришла, улыбнулась – утихли метели.</a:t>
            </a:r>
          </a:p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Позванивать стал колокольчик капели.</a:t>
            </a:r>
          </a:p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Река пробудилась, растаяли льды,</a:t>
            </a:r>
          </a:p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Наряд белоснежный надели сады.</a:t>
            </a:r>
          </a:p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Взревев, за работу взялись трактора.</a:t>
            </a:r>
          </a:p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А птицы пропели: «Вить гнезда пора!»</a:t>
            </a:r>
          </a:p>
          <a:p>
            <a:pPr algn="just"/>
            <a:endParaRPr lang="ru-RU" sz="3600" dirty="0" smtClean="0">
              <a:solidFill>
                <a:schemeClr val="accent4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3534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myshared.ru/17/1111377/slide_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22153" r="16694" b="11391"/>
          <a:stretch/>
        </p:blipFill>
        <p:spPr bwMode="auto">
          <a:xfrm>
            <a:off x="274319" y="1508760"/>
            <a:ext cx="6324601" cy="4509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6043" y="135374"/>
            <a:ext cx="76418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«Весна, весна красная…»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54761" y="1925828"/>
            <a:ext cx="50557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Весна – прекрасное время года!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418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6043" y="135374"/>
            <a:ext cx="76418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«Весна, весна красная…»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7068" y="1793093"/>
            <a:ext cx="115597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rabicPeriod"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Открой учебник на странице 97.</a:t>
            </a:r>
          </a:p>
          <a:p>
            <a:pPr marL="514350" indent="-514350" algn="just">
              <a:buAutoNum type="arabicPeriod"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Прочитай вступительную статью к новому разделу «Весна, весна красная…»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241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6043" y="135374"/>
            <a:ext cx="76418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«Весна, весна красная…»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7068" y="1365648"/>
            <a:ext cx="11559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3. Познакомимся с народной песенкой –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закличкой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.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Aharoni" panose="02010803020104030203" pitchFamily="2" charset="-79"/>
            </a:endParaRPr>
          </a:p>
        </p:txBody>
      </p:sp>
      <p:pic>
        <p:nvPicPr>
          <p:cNvPr id="5122" name="Picture 2" descr="https://cloud.prezentacii.org/18/09/76727/images/screen1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3" r="8391"/>
          <a:stretch/>
        </p:blipFill>
        <p:spPr bwMode="auto">
          <a:xfrm>
            <a:off x="3642852" y="2168013"/>
            <a:ext cx="4704735" cy="435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Весна, весна красная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78194" y="555768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71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25"/>
    </mc:Choice>
    <mc:Fallback xmlns="">
      <p:transition spd="slow" advTm="33025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675" objId="3"/>
        <p14:stopEvt time="30591" objId="3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6043" y="135374"/>
            <a:ext cx="76418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«Весна, весна красная…»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2508" y="2630734"/>
            <a:ext cx="112889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4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. Как люди обращаются к весне?    Найди в тексте и прочитай.</a:t>
            </a:r>
          </a:p>
        </p:txBody>
      </p:sp>
    </p:spTree>
    <p:extLst>
      <p:ext uri="{BB962C8B-B14F-4D97-AF65-F5344CB8AC3E}">
        <p14:creationId xmlns:p14="http://schemas.microsoft.com/office/powerpoint/2010/main" val="260074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6043" y="135374"/>
            <a:ext cx="76418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«Весна, весна красная…»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8235" y="4038676"/>
            <a:ext cx="10597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Прочитай, что такое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обращение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,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на странице 98.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36132" y="1974883"/>
            <a:ext cx="95567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«Весна, весна красная!» – это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обращение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245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6043" y="135374"/>
            <a:ext cx="76418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«Весна, весна красная…»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2508" y="1123517"/>
            <a:ext cx="1128890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5. Ответь на вопросы.</a:t>
            </a:r>
          </a:p>
          <a:p>
            <a:pPr marL="571500" indent="-571500" algn="just">
              <a:buFontTx/>
              <a:buChar char="-"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Что весна приносит людям?</a:t>
            </a:r>
          </a:p>
          <a:p>
            <a:pPr marL="571500" indent="-571500" algn="just">
              <a:buFontTx/>
              <a:buChar char="-"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Какое настроение вызывает у тебя это стихотворение?</a:t>
            </a:r>
          </a:p>
          <a:p>
            <a:pPr marL="571500" indent="-571500" algn="just">
              <a:buFontTx/>
              <a:buChar char="-"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Каким тоном нужно читать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закличку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? (Выбери: просительным, уважительным, повелительным, спокойным)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Aharoni" panose="02010803020104030203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2508" y="5573597"/>
            <a:ext cx="112889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6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. Прочитай </a:t>
            </a: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закличку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haroni" panose="02010803020104030203" pitchFamily="2" charset="-79"/>
              </a:rPr>
              <a:t> выразительно. 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2383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98128" y="327906"/>
            <a:ext cx="76418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«Весна, весна красная…»</a:t>
            </a:r>
            <a:endParaRPr lang="ru-RU" sz="4400" b="1" dirty="0">
              <a:solidFill>
                <a:schemeClr val="accent4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10980" y="2926956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60020" algn="just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Солнышко лучистое!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160020" algn="just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Мы твои лучи!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160020" algn="just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Быть людьми хорошими </a:t>
            </a:r>
            <a:endParaRPr lang="ru-RU" sz="32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160020" algn="just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Ты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нас научи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!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050" name="Picture 2" descr="https://belibra.ru/Buki/Stroyinostjj-s-dyetstva-kak-podaritjj-svoyemu-ryebyenku-krasivuyu-figuru-1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51" y="2056801"/>
            <a:ext cx="4200525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52876" y="1097347"/>
            <a:ext cx="2919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ФИЗМИНУТКА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6375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7"/>
</p:tagLst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422</TotalTime>
  <Words>303</Words>
  <Application>Microsoft Office PowerPoint</Application>
  <PresentationFormat>Широкоэкранный</PresentationFormat>
  <Paragraphs>46</Paragraphs>
  <Slides>12</Slides>
  <Notes>2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Aharoni</vt:lpstr>
      <vt:lpstr>Bookman Old Style</vt:lpstr>
      <vt:lpstr>Calibri</vt:lpstr>
      <vt:lpstr>Cambria Math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52</cp:revision>
  <dcterms:created xsi:type="dcterms:W3CDTF">2020-03-30T14:44:17Z</dcterms:created>
  <dcterms:modified xsi:type="dcterms:W3CDTF">2020-04-05T10:10:03Z</dcterms:modified>
</cp:coreProperties>
</file>