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 varScale="1">
        <p:scale>
          <a:sx n="74" d="100"/>
          <a:sy n="74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C568D-3F6A-4E39-A216-C4E1D38097B8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EE496-9E96-45CC-97B1-EFFBD0FB9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90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EE496-9E96-45CC-97B1-EFFBD0FB9D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394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EE496-9E96-45CC-97B1-EFFBD0FB9DC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997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48872" cy="56886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 ю </a:t>
            </a:r>
            <a:b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я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6864" cy="60486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Ю 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4139952" y="1988840"/>
            <a:ext cx="720080" cy="25202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5" name="TextBox 4"/>
          <p:cNvSpPr txBox="1"/>
          <p:nvPr/>
        </p:nvSpPr>
        <p:spPr>
          <a:xfrm>
            <a:off x="5364088" y="1052736"/>
            <a:ext cx="24482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[йу]</a:t>
            </a:r>
          </a:p>
          <a:p>
            <a:endParaRPr lang="ru-RU" sz="96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8440" y="3573016"/>
            <a:ext cx="233108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9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йү]</a:t>
            </a:r>
            <a:endParaRPr lang="tt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6864" cy="60486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40568" y="819318"/>
            <a:ext cx="64087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йу]</a:t>
            </a:r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6000" b="1" smtClean="0">
                <a:latin typeface="Times New Roman" pitchFamily="18" charset="0"/>
                <a:cs typeface="Times New Roman" pitchFamily="18" charset="0"/>
              </a:rPr>
              <a:t>аю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936831"/>
            <a:ext cx="38520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йү]   </a:t>
            </a:r>
            <a:r>
              <a:rPr lang="tt-RU" sz="6000" b="1" smtClean="0">
                <a:latin typeface="Times New Roman" pitchFamily="18" charset="0"/>
                <a:cs typeface="Times New Roman" pitchFamily="18" charset="0"/>
              </a:rPr>
              <a:t>юкә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71" y="820115"/>
            <a:ext cx="3121197" cy="2080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466" y="3645024"/>
            <a:ext cx="3131840" cy="2348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6864" cy="60486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Я 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4139952" y="1988840"/>
            <a:ext cx="720080" cy="25202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5" name="TextBox 4"/>
          <p:cNvSpPr txBox="1"/>
          <p:nvPr/>
        </p:nvSpPr>
        <p:spPr>
          <a:xfrm>
            <a:off x="5436095" y="1124744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9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йа]</a:t>
            </a:r>
            <a:endParaRPr lang="tt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02700" y="3637316"/>
            <a:ext cx="233108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96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йә]</a:t>
            </a:r>
            <a:endParaRPr lang="tt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6864" cy="60486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900608" y="1116426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йа]</a:t>
            </a:r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 smtClean="0">
                <a:latin typeface="Times New Roman" pitchFamily="18" charset="0"/>
                <a:cs typeface="Times New Roman" pitchFamily="18" charset="0"/>
              </a:rPr>
              <a:t>таяк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900608" y="3781332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tt-RU" sz="6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йә]</a:t>
            </a:r>
            <a:r>
              <a:rPr lang="tt-RU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 smtClean="0">
                <a:latin typeface="Times New Roman" pitchFamily="18" charset="0"/>
                <a:cs typeface="Times New Roman" pitchFamily="18" charset="0"/>
              </a:rPr>
              <a:t>чия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545" y="620688"/>
            <a:ext cx="2849893" cy="21374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16" y="3356992"/>
            <a:ext cx="2650604" cy="26506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6864" cy="60486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t-RU" sz="9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980728"/>
            <a:ext cx="6624737" cy="441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9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41</Words>
  <Application>Microsoft Office PowerPoint</Application>
  <PresentationFormat>Экран (4:3)</PresentationFormat>
  <Paragraphs>16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Ю ю  Я  я</vt:lpstr>
      <vt:lpstr>     Ю   </vt:lpstr>
      <vt:lpstr>        </vt:lpstr>
      <vt:lpstr>     Я   </vt:lpstr>
      <vt:lpstr>        </vt:lpstr>
      <vt:lpstr>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 ю  Я  я</dc:title>
  <dc:creator>User</dc:creator>
  <cp:lastModifiedBy>Лейсан</cp:lastModifiedBy>
  <cp:revision>23</cp:revision>
  <dcterms:created xsi:type="dcterms:W3CDTF">2020-04-05T10:25:51Z</dcterms:created>
  <dcterms:modified xsi:type="dcterms:W3CDTF">2020-04-05T17:14:23Z</dcterms:modified>
</cp:coreProperties>
</file>