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79C64-7D4B-4E15-8CD7-3972979835F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29281-F3D0-452B-9E1B-A04E7D6CED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0000" cy="2439982"/>
          </a:xfrm>
        </p:spPr>
        <p:txBody>
          <a:bodyPr anchor="t">
            <a:normAutofit fontScale="90000"/>
          </a:bodyPr>
          <a:lstStyle/>
          <a:p>
            <a:r>
              <a:rPr lang="ru-RU" b="1" i="1" dirty="0"/>
              <a:t>Занятие по ознакомлению с окружающим миром в подготовительной группе «В мире животных»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4525963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lvl="8"/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 descr="3101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714620"/>
            <a:ext cx="57150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3"/>
            <a:ext cx="75425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7030A0"/>
                </a:solidFill>
              </a:rPr>
              <a:t>- Нужно бережно относиться к природе, к живым существам. Ведь человек это часть природы, он должен беречь, охранять и защищать ее.</a:t>
            </a:r>
          </a:p>
          <a:p>
            <a:r>
              <a:rPr lang="ru-RU" sz="1600" dirty="0">
                <a:solidFill>
                  <a:srgbClr val="7030A0"/>
                </a:solidFill>
              </a:rPr>
              <a:t> 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Ребята, а вы любите животных?</a:t>
            </a:r>
          </a:p>
          <a:p>
            <a:r>
              <a:rPr lang="ru-RU" sz="1600" dirty="0">
                <a:solidFill>
                  <a:srgbClr val="7030A0"/>
                </a:solidFill>
              </a:rPr>
              <a:t> 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Что значит любить животных?</a:t>
            </a:r>
          </a:p>
          <a:p>
            <a:r>
              <a:rPr lang="ru-RU" sz="1600" dirty="0">
                <a:solidFill>
                  <a:srgbClr val="7030A0"/>
                </a:solidFill>
              </a:rPr>
              <a:t> 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Как можно беречь животных? (обобщать ответы детей)</a:t>
            </a:r>
          </a:p>
          <a:p>
            <a:r>
              <a:rPr lang="ru-RU" sz="1600" dirty="0">
                <a:solidFill>
                  <a:srgbClr val="7030A0"/>
                </a:solidFill>
              </a:rPr>
              <a:t> 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Сейчас существуют специальные отдельные места, которые называются заповедниками – это место, где природа имеет право жить по своим законам. А человек не вмешивается в них, изредка приходит в это место как гость. В заповеднике охраняется всё: травы, грибы, рыбы, и всё живое. Как вы думаете, только ли в заповедниках нужно защищать природу? (ответы детей)</a:t>
            </a:r>
          </a:p>
          <a:p>
            <a:r>
              <a:rPr lang="ru-RU" sz="1600" dirty="0">
                <a:solidFill>
                  <a:srgbClr val="7030A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718679"/>
            <a:ext cx="7200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- Люди охраняют животных, которых осталось очень мало. Такие животные записаны в Красные книги.</a:t>
            </a: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Ни синицу, ни дрозда,</a:t>
            </a: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Ни крота слепого.</a:t>
            </a: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Ни за что и никогда,</a:t>
            </a: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Не обижай живого!</a:t>
            </a: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43879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916416" cy="247813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А сейчас давайте закрепим то, что мы узнали сегодня, и проверим, как вы знаете животных. У меня приготовлены карточки с различными классификациями животных. Вам нужно правильно их распределить.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212976"/>
            <a:ext cx="6400800" cy="288032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А теперь давайте узнаем, на сколько вам понравилось сегодняшнее задание. У вас на столах лежат жетоны 3 цветов: красного, желтого и синего. Если вам занятие понравилось, то поднимите красный, если не очень, то желтый, а если не понравилось, то синий.</a:t>
            </a:r>
          </a:p>
          <a:p>
            <a:endParaRPr lang="ru-RU" sz="2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3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 – обобщить знания детей о животных; познакомить детей с Красной книгой.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Образовательные задачи: Закреплять знания детей о животном мире: о животных, обитающих в близлежащей климатической зоне, в нашей стране и других странах; упражнять детей в различных вариантах классификации животных; закреплять умение работать со схемами и символами; развивать мелкую моторику в процессе работы с раздаточным материалом.</a:t>
            </a:r>
          </a:p>
          <a:p>
            <a:r>
              <a:rPr lang="ru-RU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4690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Воспитательные задачи: Продолжать воспитывать навыки учебной деятельности: внимательно слушать вопросы педагога, отвечать точно на поставленный вопрос, не перебивать товарищей, доброжелательно относиться к их ответам, тактично исправлять неправильный ответ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4005064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Материал: раздаточный - карточки для классификации, демонстрационный – картинки, символы для классификации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114588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36512" y="908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занятия: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Воспитатель: Ребята, о ком будет идти разговор на нашем занятии, вы догадаетесь сами. Предлагаю вам послушать и отгадать загадки.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Отворилась тихо дверь –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вошел усатый зверь.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Сел у печки, жмурясь сладко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умылся серой лапкой.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Берегись мышиный род,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охоту вышел (кот).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2286000" cy="131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374240" y="110781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На опушке у пригорка,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живет в глубокой норке?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Осторожный, быстроглазый,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разбойник и проказник.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Ходит по лесу зверек,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зовут его (хорек)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735" y="1844824"/>
            <a:ext cx="4878265" cy="304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36512" y="28985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Думал кошка,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Крикнул: «Брысь!» -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Оказалось - это (рысь).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24" y="3427950"/>
            <a:ext cx="4572301" cy="343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31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39552" y="354722"/>
            <a:ext cx="244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В малине понимает толк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Хозяин леса –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Страшный …. (медведь).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5041776" cy="336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292080" y="86733"/>
            <a:ext cx="928923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Клубком свернулся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Ну-ка, тронь –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 всех сторон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Колючий …. (еж).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80" y="891061"/>
            <a:ext cx="4680520" cy="312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123728" y="4382053"/>
            <a:ext cx="87817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Кто любит по веткам носиться?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Конечно, рыжая …. (белка).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83766"/>
            <a:ext cx="4860032" cy="287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21650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Воспитатель: Догадались, о ком речь? Конечно, о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187778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Воспитатель: Давайте, вспомним на какие группы и по каким признакам можно разделить животных.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Дикие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домашние животные. (Выставляются схемы). (По месту обитания).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Приведите, пожалуйста, примеры (рысь, слон; корова, кошка)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801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4624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2. Травоядные и хищники. (Выставляются схемы). (По способу питания).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- Назовите некоторых представителей этих групп. (Заяц, белка; волк, тигр) 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3. По среде обитания: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а) Выставляется схема «Животные северных стран».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- В этом царстве белизны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Нет ни лета, ни весны.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Все всегда белым-бело,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Небо белым замело.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Белый айсберг и торос,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Черный только Мишкин нос.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- Приведите примеры зверей, которым не страшны холод и мороз. (Тюлень, белый медведь, морж).</a:t>
            </a:r>
          </a:p>
        </p:txBody>
      </p:sp>
    </p:spTree>
    <p:extLst>
      <p:ext uri="{BB962C8B-B14F-4D97-AF65-F5344CB8AC3E}">
        <p14:creationId xmlns:p14="http://schemas.microsoft.com/office/powerpoint/2010/main" val="1896070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12845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б) Выставляется схема «Животные средней полосы».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- Я самый настоящий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Густой и добрый лес.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В моей зеленой чаще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Полным-полно чудес.</a:t>
            </a:r>
          </a:p>
          <a:p>
            <a:r>
              <a:rPr lang="ru-RU" dirty="0">
                <a:solidFill>
                  <a:srgbClr val="0070C0"/>
                </a:solidFill>
              </a:rPr>
              <a:t>Живут там без опаски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В избушке без дверей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И присказки и сказки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Про птиц и про зверей.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- Кто назовет зверей средней полосы? (Лось, кабан, рысь).</a:t>
            </a:r>
          </a:p>
        </p:txBody>
      </p:sp>
    </p:spTree>
    <p:extLst>
      <p:ext uri="{BB962C8B-B14F-4D97-AF65-F5344CB8AC3E}">
        <p14:creationId xmlns:p14="http://schemas.microsoft.com/office/powerpoint/2010/main" val="1841442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в) Выставляется схема «Животные жарких стран». (Звучит звукозапись песенки из фильма «Красная шапочка»).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dirty="0">
                <a:solidFill>
                  <a:srgbClr val="C00000"/>
                </a:solidFill>
              </a:rPr>
              <a:t>- А-а-а, в Африке горы вот такой вышины,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dirty="0">
                <a:solidFill>
                  <a:srgbClr val="C00000"/>
                </a:solidFill>
              </a:rPr>
              <a:t>А-а-а, в Африке реки вот такой ширины,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dirty="0">
                <a:solidFill>
                  <a:srgbClr val="C00000"/>
                </a:solidFill>
              </a:rPr>
              <a:t>А-а-а, крокодилы, бегемоты,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dirty="0">
                <a:solidFill>
                  <a:srgbClr val="C00000"/>
                </a:solidFill>
              </a:rPr>
              <a:t>А-а-а, обезьяны, кашалоты,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dirty="0">
                <a:solidFill>
                  <a:srgbClr val="C00000"/>
                </a:solidFill>
              </a:rPr>
              <a:t>А-а-а, и зеленый попугай.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dirty="0">
                <a:solidFill>
                  <a:srgbClr val="C00000"/>
                </a:solidFill>
              </a:rPr>
              <a:t>А еще животные делятся по образу жизни на млекопитающих, пресмыкающихся, земноводных, птиц.</a:t>
            </a:r>
          </a:p>
        </p:txBody>
      </p:sp>
    </p:spTree>
    <p:extLst>
      <p:ext uri="{BB962C8B-B14F-4D97-AF65-F5344CB8AC3E}">
        <p14:creationId xmlns:p14="http://schemas.microsoft.com/office/powerpoint/2010/main" val="3609817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3675" y="117693"/>
            <a:ext cx="9036496" cy="67403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1200" dirty="0">
                <a:solidFill>
                  <a:srgbClr val="002060"/>
                </a:solidFill>
              </a:rPr>
              <a:t>Воспитатель: Прошу вас подойти ко мне. Проведем гимнастику для глаз.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Гимнастика для глаз с движениями «Про медведя».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Ходит по лесу медведь, (Ходить как медведь).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Хочет сесть и посидеть. (Присесть, встать).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Где ж такое место есть, (Отвести в сторону сначала Правую, потом левую руки)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Чтобы мог медведь присесть?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высок пенек, (Поднять руку на уровень груди).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торчит сучок, (Поднять указательный палец правой руки вверх).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мокрый мох, (Отвести правую, затем левую руки в стороны).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мох пересох. Ох!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низкий пень, (Опустить руки вниз).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густая тень, (Провести дугообразно правой Рукой слева направо).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узкий ров, (Соединить ладони на уровни груди).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гнездо муравьев. (Опустить руки вниз, постепенно поднимать их до уровня груди).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То кустарники. То речка – (Отвести по очереди правую и левую руки в стороны).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Нет свободного местечка (Закрыть глаза).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Эта сказка о медведе, (Широко открыть глаза).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О медведе – привереде. (Показать медведя).</a:t>
            </a:r>
          </a:p>
          <a:p>
            <a:pPr algn="just"/>
            <a:r>
              <a:rPr lang="ru-RU" sz="1200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994479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463</Words>
  <Application>Microsoft Office PowerPoint</Application>
  <PresentationFormat>Экран (4:3)</PresentationFormat>
  <Paragraphs>154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Занятие по ознакомлению с окружающим миром в подготовительной группе «В мире животных» </vt:lpstr>
      <vt:lpstr>Презентация PowerPoint</vt:lpstr>
      <vt:lpstr>Презентация PowerPoint</vt:lpstr>
      <vt:lpstr>Презентация PowerPoint</vt:lpstr>
      <vt:lpstr>Воспитатель: Давайте, вспомним на какие группы и по каким признакам можно разделить животных.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сейчас давайте закрепим то, что мы узнали сегодня, и проверим, как вы знаете животных. У меня приготовлены карточки с различными классификациями животных. Вам нужно правильно их распределить.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ознакомлению с окружающим миром в подготовительной группе «В мире животных»</dc:title>
  <dc:creator>Athlon</dc:creator>
  <cp:lastModifiedBy>Athlon</cp:lastModifiedBy>
  <cp:revision>8</cp:revision>
  <dcterms:created xsi:type="dcterms:W3CDTF">2020-03-24T03:58:09Z</dcterms:created>
  <dcterms:modified xsi:type="dcterms:W3CDTF">2020-04-04T09:14:39Z</dcterms:modified>
</cp:coreProperties>
</file>