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68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1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08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3524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16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9784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9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16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66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3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495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0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2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7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58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CAC7317-0E4C-4782-B0AC-3F16BEFA373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FCAF38C-4E86-46C5-932E-7DF6E2766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896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12065000" cy="2184399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выполнению аппликации из бумаги в первой младшей группе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" y="2184400"/>
            <a:ext cx="6288088" cy="1159933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«Улитка»</a:t>
            </a:r>
            <a:endParaRPr lang="ru-RU" sz="6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4035">
            <a:off x="642482" y="3589880"/>
            <a:ext cx="2175457" cy="2900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9" r="-528"/>
          <a:stretch/>
        </p:blipFill>
        <p:spPr>
          <a:xfrm rot="626383">
            <a:off x="3899199" y="3805676"/>
            <a:ext cx="2847577" cy="2469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892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9" y="25314"/>
            <a:ext cx="8373269" cy="1214967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загадок, чтение стихотворения, рассказ об улитке, рассматривание иллюстраций с изображением улитки.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06" y="1240281"/>
            <a:ext cx="3434171" cy="249868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748" y="141072"/>
            <a:ext cx="3642652" cy="273198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332" y="1318016"/>
            <a:ext cx="2776391" cy="3701855"/>
          </a:xfrm>
          <a:prstGeom prst="rect">
            <a:avLst/>
          </a:prstGeom>
        </p:spPr>
      </p:pic>
      <p:pic>
        <p:nvPicPr>
          <p:cNvPr id="1026" name="Picture 2" descr="http://cp12.nevsepic.com.ua/69/1354445373-0252913-www.nevsepic.com.u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2611">
            <a:off x="1296672" y="3912446"/>
            <a:ext cx="3469351" cy="260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8251">
            <a:off x="7933375" y="3632397"/>
            <a:ext cx="3965974" cy="262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7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99388" cy="1028699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выполнения работы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7"/>
          <a:stretch/>
        </p:blipFill>
        <p:spPr>
          <a:xfrm>
            <a:off x="270625" y="1028699"/>
            <a:ext cx="2040775" cy="318770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1"/>
          <a:stretch/>
        </p:blipFill>
        <p:spPr>
          <a:xfrm>
            <a:off x="2582025" y="3894348"/>
            <a:ext cx="2982805" cy="273505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9" r="-528"/>
          <a:stretch/>
        </p:blipFill>
        <p:spPr>
          <a:xfrm>
            <a:off x="7160023" y="3620209"/>
            <a:ext cx="3470572" cy="30091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9148" y="1028699"/>
            <a:ext cx="2901151" cy="27362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4172" y="4216399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03606" y="327562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35558" y="6273800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18300" y="62738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4419" y="288924"/>
            <a:ext cx="35433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587" y="2478879"/>
            <a:ext cx="4536017" cy="34020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011" y="0"/>
            <a:ext cx="8431212" cy="698499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аппликации детьми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79" y="712785"/>
            <a:ext cx="4499241" cy="337443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67" y="4294186"/>
            <a:ext cx="3200400" cy="2400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131" y="3932236"/>
            <a:ext cx="3683000" cy="2762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616" y="50800"/>
            <a:ext cx="3862915" cy="289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3695701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Физкультминутка. "Улитка"</a:t>
            </a:r>
            <a:br>
              <a:rPr lang="ru-RU" sz="27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Тук-тук, улитка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Левую руку сжать в кулак и положить на стол это улитка, правой рукой, также сжатой в кулак, постучать по левой.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Высуни рога-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левого кулака высвободить указательный и средний пальцы и слегка пошевелить ими -  это рожки улитки.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 тебе я хлеба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Протянуть вперед ладони обеих рук.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чашку молока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 ладони чашечкой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2526" y="3238500"/>
            <a:ext cx="4171180" cy="24526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2547" y="2037476"/>
            <a:ext cx="3827070" cy="321072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700" y="3828892"/>
            <a:ext cx="3739753" cy="283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832" y="113260"/>
            <a:ext cx="3798888" cy="558799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работы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50" y="191594"/>
            <a:ext cx="4171950" cy="3128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832" y="685800"/>
            <a:ext cx="3849687" cy="288726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169" y="3348038"/>
            <a:ext cx="4392082" cy="32940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206888">
            <a:off x="491823" y="3963723"/>
            <a:ext cx="2862143" cy="21212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7"/>
          <a:stretch/>
        </p:blipFill>
        <p:spPr>
          <a:xfrm rot="942020">
            <a:off x="8670169" y="3791250"/>
            <a:ext cx="3225800" cy="26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2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</TotalTime>
  <Words>48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Century Gothic</vt:lpstr>
      <vt:lpstr>Times New Roman</vt:lpstr>
      <vt:lpstr>Wingdings 3</vt:lpstr>
      <vt:lpstr>Сектор</vt:lpstr>
      <vt:lpstr>занятиЕ по выполнению аппликации из бумаги в первой младшей группе </vt:lpstr>
      <vt:lpstr>Отгадывание загадок, чтение стихотворения, рассказ об улитке, рассматривание иллюстраций с изображением улитки. </vt:lpstr>
      <vt:lpstr>Последовательность выполнения работы</vt:lpstr>
      <vt:lpstr>Изготовление аппликации детьми</vt:lpstr>
      <vt:lpstr>Физкультминутка. "Улитка" Тук-тук, улитка, Левую руку сжать в кулак и положить на стол это улитка, правой рукой, также сжатой в кулак, постучать по левой. Высуни рога- Из левого кулака высвободить указательный и средний пальцы и слегка пошевелить ими -  это рожки улитки. Дам тебе я хлеба Протянуть вперед ладони обеих рук. И чашку молока Сложить ладони чашечкой </vt:lpstr>
      <vt:lpstr>Завершение работы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Ольга Малышева</cp:lastModifiedBy>
  <cp:revision>8</cp:revision>
  <dcterms:created xsi:type="dcterms:W3CDTF">2018-06-06T17:02:02Z</dcterms:created>
  <dcterms:modified xsi:type="dcterms:W3CDTF">2020-04-05T16:52:24Z</dcterms:modified>
</cp:coreProperties>
</file>