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  <p:sldId id="257" r:id="rId3"/>
    <p:sldId id="262" r:id="rId4"/>
    <p:sldId id="260" r:id="rId5"/>
    <p:sldId id="267" r:id="rId6"/>
    <p:sldId id="261" r:id="rId7"/>
    <p:sldId id="316" r:id="rId8"/>
    <p:sldId id="264" r:id="rId9"/>
    <p:sldId id="266" r:id="rId10"/>
    <p:sldId id="317" r:id="rId11"/>
    <p:sldId id="318" r:id="rId12"/>
    <p:sldId id="271" r:id="rId13"/>
    <p:sldId id="269" r:id="rId14"/>
    <p:sldId id="265" r:id="rId15"/>
    <p:sldId id="31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101" d="100"/>
          <a:sy n="101" d="100"/>
        </p:scale>
        <p:origin x="-1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ifeglobe.net/media/entry/208/2_3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A%D0%BE%D0%BC%D0%B1%D0%B8%D0%BD%D0%B0%D1%82%20%D0%BD%D0%B0%20%D0%91%D0%B0%D0%B9%D0%BA%D0%B0%D0%BB%D0%B5&amp;noreask=1&amp;img_url=www.lands-of-sorrow.ru/_ld/18/46328674.jpg&amp;pos=7&amp;rpt=simage&amp;lr=193&amp;nojs=1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x-team.ru/upload/blog/ad6/ad675de91f4312a2fe6fa0c480930772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lowers6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324528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Михаил </a:t>
            </a:r>
            <a:r>
              <a:rPr lang="ru-RU" dirty="0" err="1" smtClean="0"/>
              <a:t>Жигжитов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(1915-1990)</a:t>
            </a:r>
            <a:endParaRPr lang="ru-RU" dirty="0"/>
          </a:p>
        </p:txBody>
      </p:sp>
      <p:pic>
        <p:nvPicPr>
          <p:cNvPr id="4" name="Содержимое 3" descr="жигжит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988840"/>
            <a:ext cx="3024336" cy="404442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оль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_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7127875" cy="5027613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71472" y="5429264"/>
            <a:ext cx="8229600" cy="12954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Олицетворение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– обращение к неживому предмету как к живому существу.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armonia-centr.ru/wordpress/wp-content/uploads/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001056" cy="3857651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4429132"/>
            <a:ext cx="8715436" cy="2197097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3500" noProof="0" dirty="0" smtClean="0">
                <a:latin typeface="Times New Roman" pitchFamily="18" charset="0"/>
              </a:rPr>
              <a:t>Найдите в тексте сравнения</a:t>
            </a:r>
            <a:r>
              <a:rPr lang="ru-RU" sz="3500" dirty="0" smtClean="0"/>
              <a:t> </a:t>
            </a:r>
            <a:r>
              <a:rPr lang="ru-RU" sz="2800" dirty="0" smtClean="0"/>
              <a:t>(сопоставление двух предметов, понятий или состояний, обладающих общим признаком).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baikalika.ru/upload/images/O%20Baikale/Klimat/large/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3150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5500702"/>
            <a:ext cx="7358114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</a:rPr>
              <a:t>Домашнее задание: напишите сочинение «Байкал в моей жизни»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«5» - красный квадрат</a:t>
            </a:r>
          </a:p>
          <a:p>
            <a:r>
              <a:rPr lang="ru-RU" dirty="0" smtClean="0"/>
              <a:t>«4» -желтый квадрат</a:t>
            </a:r>
          </a:p>
          <a:p>
            <a:r>
              <a:rPr lang="ru-RU" dirty="0" smtClean="0"/>
              <a:t>«3» - черный квадрат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08520" y="1196752"/>
            <a:ext cx="9252520" cy="2571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Михаил </a:t>
            </a:r>
            <a:r>
              <a:rPr lang="ru-RU" sz="8000" b="1" dirty="0" err="1" smtClean="0">
                <a:solidFill>
                  <a:schemeClr val="tx1"/>
                </a:solidFill>
              </a:rPr>
              <a:t>Жигжитов</a:t>
            </a:r>
            <a:r>
              <a:rPr lang="ru-RU" sz="8000" b="1" dirty="0" smtClean="0">
                <a:solidFill>
                  <a:schemeClr val="tx1"/>
                </a:solidFill>
              </a:rPr>
              <a:t> </a:t>
            </a:r>
            <a:br>
              <a:rPr lang="ru-RU" sz="8000" b="1" dirty="0" smtClean="0">
                <a:solidFill>
                  <a:schemeClr val="tx1"/>
                </a:solidFill>
              </a:rPr>
            </a:br>
            <a:r>
              <a:rPr lang="ru-RU" sz="8000" b="1" dirty="0" smtClean="0">
                <a:solidFill>
                  <a:schemeClr val="tx1"/>
                </a:solidFill>
              </a:rPr>
              <a:t>«От Святого до Горемыки».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76056" y="4005064"/>
            <a:ext cx="3709985" cy="257176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000" dirty="0"/>
          </a:p>
          <a:p>
            <a:pPr algn="ctr">
              <a:lnSpc>
                <a:spcPct val="80000"/>
              </a:lnSpc>
            </a:pPr>
            <a:r>
              <a:rPr lang="ru-RU" sz="1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endParaRPr lang="ru-RU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0166" y="0"/>
            <a:ext cx="6357982" cy="92869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Озеро Байкал</a:t>
            </a:r>
          </a:p>
        </p:txBody>
      </p:sp>
      <p:pic>
        <p:nvPicPr>
          <p:cNvPr id="7" name="Picture 5" descr="Озеро Байк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8"/>
            <a:ext cx="8215370" cy="5625799"/>
          </a:xfrm>
          <a:prstGeom prst="rect">
            <a:avLst/>
          </a:prstGeom>
          <a:noFill/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57158" y="5286388"/>
            <a:ext cx="8572592" cy="1285884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7" descr="i?id=324499698-1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5720" y="5357826"/>
            <a:ext cx="8572592" cy="112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rlds.travel/uploads/posts/2012-05/1337595228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858180" cy="5232667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5429264"/>
            <a:ext cx="8358246" cy="1285884"/>
          </a:xfrm>
          <a:prstGeom prst="rect">
            <a:avLst/>
          </a:prstGeom>
        </p:spPr>
        <p:txBody>
          <a:bodyPr vert="horz" lIns="0" rIns="18288">
            <a:normAutofit fontScale="92500" lnSpcReduction="2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Жемчужина мира – чудесный Байкал,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Ты взоры людей уж давно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привлекад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Глубины твои и прозрачность их вод, 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Весь мир покорили на сто лет вперёд!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Прекрасны восходы, красивый закат,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Волны бирюзовой шуршащий накат,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Здесь люди добрее и чище душой,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Они молодеют, встречаясь с тобой!!</a:t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вос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8912" y="1935163"/>
            <a:ext cx="6606176" cy="43894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Байкал вдохновляет и жить, и творить.</a:t>
            </a:r>
            <a:br>
              <a:rPr lang="ru-RU" sz="2400" dirty="0" smtClean="0"/>
            </a:br>
            <a:r>
              <a:rPr lang="ru-RU" sz="2400" dirty="0" smtClean="0"/>
              <a:t>Разумное, светлое всё возводить,</a:t>
            </a:r>
            <a:br>
              <a:rPr lang="ru-RU" sz="2400" dirty="0" smtClean="0"/>
            </a:br>
            <a:r>
              <a:rPr lang="ru-RU" sz="2400" dirty="0" smtClean="0"/>
              <a:t>Не терпит он лжи и черствой души,</a:t>
            </a:r>
            <a:br>
              <a:rPr lang="ru-RU" sz="2400" dirty="0" smtClean="0"/>
            </a:br>
            <a:r>
              <a:rPr lang="ru-RU" sz="2400" dirty="0" smtClean="0"/>
              <a:t>Пороки людей он не прячет в тиши!</a:t>
            </a:r>
            <a:endParaRPr lang="ru-RU" sz="2400" dirty="0"/>
          </a:p>
        </p:txBody>
      </p:sp>
      <p:pic>
        <p:nvPicPr>
          <p:cNvPr id="4" name="Содержимое 3" descr="байкал г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35163"/>
            <a:ext cx="8424936" cy="480620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артинка байкал - , для мобильного телеф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5475287" cy="6192838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00760" y="714356"/>
            <a:ext cx="3000396" cy="457203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lang="ru-RU" sz="2400" dirty="0" smtClean="0">
                <a:latin typeface="Times New Roman" pitchFamily="18" charset="0"/>
              </a:rPr>
              <a:t>Он может характер и нрав показать,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Тогда никому «Баргузин» не сдержать!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lang="ru-RU" sz="2400" dirty="0" smtClean="0">
                <a:latin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</a:rPr>
              <a:t>Сарма</a:t>
            </a:r>
            <a:r>
              <a:rPr lang="ru-RU" sz="2400" dirty="0" smtClean="0">
                <a:latin typeface="Times New Roman" pitchFamily="18" charset="0"/>
              </a:rPr>
              <a:t>» налетит и ударит «Култук»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Ей-ей</a:t>
            </a:r>
            <a:r>
              <a:rPr lang="ru-RU" sz="2400" dirty="0" smtClean="0">
                <a:latin typeface="Times New Roman" pitchFamily="18" charset="0"/>
              </a:rPr>
              <a:t>, берегись, «</a:t>
            </a:r>
            <a:r>
              <a:rPr lang="ru-RU" sz="2400" dirty="0" err="1" smtClean="0">
                <a:latin typeface="Times New Roman" pitchFamily="18" charset="0"/>
              </a:rPr>
              <a:t>Верховик</a:t>
            </a:r>
            <a:r>
              <a:rPr lang="ru-RU" sz="2400" dirty="0" smtClean="0">
                <a:latin typeface="Times New Roman" pitchFamily="18" charset="0"/>
              </a:rPr>
              <a:t>» ещё тут!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d675de91f4312a2fe6fa0c4809307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7272337" cy="4733925"/>
          </a:xfrm>
          <a:prstGeom prst="rect">
            <a:avLst/>
          </a:prstGeom>
          <a:noFill/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14282" y="5143512"/>
            <a:ext cx="8715436" cy="1571635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95536" y="5373216"/>
            <a:ext cx="7854696" cy="129614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Нам жить  здесь всегда – это счастье дано,</a:t>
            </a:r>
          </a:p>
          <a:p>
            <a:pPr algn="ctr"/>
            <a:r>
              <a:rPr lang="ru-RU" dirty="0" smtClean="0"/>
              <a:t>Байкал защитить – так же нам суждено!</a:t>
            </a:r>
          </a:p>
          <a:p>
            <a:pPr algn="ctr"/>
            <a:r>
              <a:rPr lang="ru-RU" dirty="0" smtClean="0"/>
              <a:t>Придут и уйдут – наследят на песке,</a:t>
            </a:r>
          </a:p>
          <a:p>
            <a:pPr algn="ctr"/>
            <a:r>
              <a:rPr lang="ru-RU" dirty="0" smtClean="0"/>
              <a:t> Но чище людей ты не встретишь нигде!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464646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167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Михаил Жигжитов  «От Святого до Горемыки».</vt:lpstr>
      <vt:lpstr>Озеро Байкал</vt:lpstr>
      <vt:lpstr>Слайд 4</vt:lpstr>
      <vt:lpstr>Слайд 5</vt:lpstr>
      <vt:lpstr>Прекрасны восходы, красивый закат, Волны бирюзовой шуршащий накат, Здесь люди добрее и чище душой, Они молодеют, встречаясь с тобой!! </vt:lpstr>
      <vt:lpstr>Байкал вдохновляет и жить, и творить. Разумное, светлое всё возводить, Не терпит он лжи и черствой души, Пороки людей он не прячет в тиши!</vt:lpstr>
      <vt:lpstr>Слайд 8</vt:lpstr>
      <vt:lpstr>Слайд 9</vt:lpstr>
      <vt:lpstr>Михаил Жигжитов (1915-1990)</vt:lpstr>
      <vt:lpstr>Слайд 11</vt:lpstr>
      <vt:lpstr>Слайд 12</vt:lpstr>
      <vt:lpstr>Слайд 13</vt:lpstr>
      <vt:lpstr>Слайд 14</vt:lpstr>
      <vt:lpstr>Оцените себя: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БАЙКАЛ</dc:title>
  <dc:creator>Администратор</dc:creator>
  <cp:lastModifiedBy>Администратор</cp:lastModifiedBy>
  <cp:revision>23</cp:revision>
  <dcterms:modified xsi:type="dcterms:W3CDTF">2016-11-25T14:05:16Z</dcterms:modified>
</cp:coreProperties>
</file>