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4" r:id="rId2"/>
    <p:sldId id="267" r:id="rId3"/>
    <p:sldId id="268" r:id="rId4"/>
    <p:sldId id="269" r:id="rId5"/>
    <p:sldId id="271" r:id="rId6"/>
    <p:sldId id="270" r:id="rId7"/>
    <p:sldId id="256" r:id="rId8"/>
    <p:sldId id="257" r:id="rId9"/>
    <p:sldId id="259" r:id="rId10"/>
    <p:sldId id="258" r:id="rId11"/>
    <p:sldId id="260" r:id="rId12"/>
    <p:sldId id="262" r:id="rId13"/>
    <p:sldId id="261" r:id="rId14"/>
    <p:sldId id="263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39" autoAdjust="0"/>
    <p:restoredTop sz="94625" autoAdjust="0"/>
  </p:normalViewPr>
  <p:slideViewPr>
    <p:cSldViewPr snapToGrid="0">
      <p:cViewPr varScale="1">
        <p:scale>
          <a:sx n="84" d="100"/>
          <a:sy n="84" d="100"/>
        </p:scale>
        <p:origin x="42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67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407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450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2089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705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712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547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484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95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180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32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905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80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894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789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70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678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31C1F55-4889-4D06-A69A-BCBFF0006A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465D9FD-9CC7-4C7B-8706-811763877E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8416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7518" y="1922106"/>
            <a:ext cx="10661812" cy="2516964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2200" i="1" dirty="0" smtClean="0">
                <a:solidFill>
                  <a:schemeClr val="bg1"/>
                </a:solidFill>
              </a:rPr>
              <a:t/>
            </a:r>
            <a:br>
              <a:rPr lang="ru-RU" altLang="ru-RU" sz="2200" i="1" dirty="0" smtClean="0">
                <a:solidFill>
                  <a:schemeClr val="bg1"/>
                </a:solidFill>
              </a:rPr>
            </a:br>
            <a:r>
              <a:rPr lang="ru-RU" altLang="ru-RU" sz="2200" i="1" dirty="0">
                <a:solidFill>
                  <a:schemeClr val="bg1"/>
                </a:solidFill>
              </a:rPr>
              <a:t/>
            </a:r>
            <a:br>
              <a:rPr lang="ru-RU" altLang="ru-RU" sz="2200" i="1" dirty="0">
                <a:solidFill>
                  <a:schemeClr val="bg1"/>
                </a:solidFill>
              </a:rPr>
            </a:br>
            <a:r>
              <a:rPr lang="ru-RU" altLang="ru-RU" sz="3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altLang="ru-RU" sz="36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altLang="ru-RU" sz="2700" i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altLang="ru-RU" sz="2700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altLang="ru-RU" sz="2700" i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altLang="ru-RU" sz="2700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8800" b="1" dirty="0" smtClean="0">
                <a:solidFill>
                  <a:schemeClr val="bg2">
                    <a:lumMod val="50000"/>
                  </a:schemeClr>
                </a:solidFill>
              </a:rPr>
              <a:t>ПОРА  </a:t>
            </a:r>
            <a:br>
              <a:rPr lang="ru-RU" sz="88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8800" b="1" dirty="0" smtClean="0">
                <a:solidFill>
                  <a:schemeClr val="bg2">
                    <a:lumMod val="50000"/>
                  </a:schemeClr>
                </a:solidFill>
              </a:rPr>
              <a:t> УЖИНАТЬ </a:t>
            </a:r>
            <a:endParaRPr lang="ru-RU" sz="8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44" descr="raznoe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66" y="3454397"/>
            <a:ext cx="3396342" cy="317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2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1830" y="5486400"/>
            <a:ext cx="11446080" cy="1225685"/>
          </a:xfrm>
        </p:spPr>
        <p:txBody>
          <a:bodyPr/>
          <a:lstStyle/>
          <a:p>
            <a:r>
              <a:rPr lang="ru-RU" b="1" dirty="0" smtClean="0"/>
              <a:t>    Омлет с яблоками     Свекольные  котлеты</a:t>
            </a:r>
            <a:endParaRPr lang="ru-RU" b="1" dirty="0"/>
          </a:p>
        </p:txBody>
      </p:sp>
      <p:pic>
        <p:nvPicPr>
          <p:cNvPr id="3080" name="Picture 8" descr="https://img02.rl0.ru/eda/c487x255i/s2.eda.ru/StaticContent/Photos/120213184037/130201194004/p_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10" y="1636887"/>
            <a:ext cx="5140630" cy="37502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vpuzo.com/uploads/posts/2018-02/1519316547__mg_20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651" y="1634801"/>
            <a:ext cx="4856345" cy="37307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7472" y="335257"/>
            <a:ext cx="112904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Блюда  </a:t>
            </a:r>
            <a:r>
              <a:rPr lang="ru-RU" sz="5400" b="1" dirty="0">
                <a:solidFill>
                  <a:schemeClr val="bg2">
                    <a:lumMod val="50000"/>
                  </a:schemeClr>
                </a:solidFill>
              </a:rPr>
              <a:t>из </a:t>
            </a: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овощей и  фруктов</a:t>
            </a:r>
            <a:endParaRPr lang="ru-RU" sz="5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3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15617" y="2366757"/>
            <a:ext cx="2724801" cy="19288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74433" y="5291847"/>
            <a:ext cx="6419462" cy="106841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   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s://img13.postila.ru/resize?w=480&amp;src=%2Fdata%2Fe1%2F5e%2F8c%2Fea%2Fe15e8cea295bcf0216759c8e1bc9a3ebc12ad8fc770cfaa7d1bbf1a79a4efe7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" t="11568" b="26238"/>
          <a:stretch/>
        </p:blipFill>
        <p:spPr bwMode="auto">
          <a:xfrm>
            <a:off x="661481" y="1832549"/>
            <a:ext cx="4773484" cy="34592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gotovim-edim.ru/upload/recipes/9b0/grechnevyj_krupenik_s_tvorogom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150" y="1832550"/>
            <a:ext cx="4981586" cy="34100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42825" y="5447489"/>
            <a:ext cx="4374483" cy="70788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крупеник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0238" y="700393"/>
            <a:ext cx="8307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Блюда из круп</a:t>
            </a:r>
            <a:endParaRPr lang="ru-RU" sz="5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84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           Картошка жареная</a:t>
            </a:r>
            <a:endParaRPr lang="ru-RU" b="1" dirty="0"/>
          </a:p>
        </p:txBody>
      </p:sp>
      <p:pic>
        <p:nvPicPr>
          <p:cNvPr id="7170" name="Picture 2" descr="http://kto-chto-gde.ru/wp-content/uploads/2016/12/pan-fried-potato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1133272"/>
            <a:ext cx="4819650" cy="36147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dev-chonki.ru/wp-content/uploads/2017/08/Kak-pozharit-kartoshku-2-1140x8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037" y="1133273"/>
            <a:ext cx="4933950" cy="36147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42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0" name="Picture 6" descr="http://itd0.mycdn.me/image?id=851753213729&amp;t=20&amp;plc=WEB&amp;tkn=*dPh4yjfGdhf5QWSdNoHvLExWRg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83" y="1186775"/>
            <a:ext cx="11439728" cy="54280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68101" y="301109"/>
            <a:ext cx="83268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chemeClr val="bg2">
                    <a:lumMod val="50000"/>
                  </a:schemeClr>
                </a:solidFill>
              </a:rPr>
              <a:t>Рецепт вкусного блюда</a:t>
            </a:r>
          </a:p>
        </p:txBody>
      </p:sp>
    </p:spTree>
    <p:extLst>
      <p:ext uri="{BB962C8B-B14F-4D97-AF65-F5344CB8AC3E}">
        <p14:creationId xmlns:p14="http://schemas.microsoft.com/office/powerpoint/2010/main" val="193954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2627" y="1287317"/>
            <a:ext cx="5272393" cy="562338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      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С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детства пью я молоко,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       В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нем и сила, и тепло! 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       Ведь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оно волшебное,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       Доброе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</a:rPr>
              <a:t>, полезное!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С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ним расту я по часам 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	И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совет хороший дам –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	Вместо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пепси, лимонада 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	Молоко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пить чаще надо!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	Молоко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всем помогает: 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	Зубы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, десны укрепляет!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	Чувствуешь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себя легко,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	Если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пьешь ты молоко!       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/>
          </a:p>
        </p:txBody>
      </p:sp>
      <p:pic>
        <p:nvPicPr>
          <p:cNvPr id="8200" name="Picture 8" descr="https://news.unipack.ru/light_editor_img/images/2016-10-6/file14756516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69954"/>
            <a:ext cx="6800551" cy="41350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53702" y="311284"/>
            <a:ext cx="9591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Напитки </a:t>
            </a:r>
            <a:r>
              <a:rPr lang="ru-RU" sz="5400" b="1" dirty="0">
                <a:solidFill>
                  <a:schemeClr val="bg2">
                    <a:lumMod val="50000"/>
                  </a:schemeClr>
                </a:solidFill>
              </a:rPr>
              <a:t>на ужин </a:t>
            </a:r>
            <a:endParaRPr lang="ru-RU" sz="5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226784"/>
            <a:ext cx="6972299" cy="16312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800" b="1" dirty="0"/>
              <a:t>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Пейте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чаще молоко,</a:t>
            </a:r>
          </a:p>
          <a:p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 Ужин делайте вы лёгким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                   И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почувствуете себя легко,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                   Станете 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здоровым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!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57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 rot="10800000" flipV="1">
            <a:off x="1070043" y="5198252"/>
            <a:ext cx="1071988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6000" b="1" dirty="0">
                <a:latin typeface="Constantia" panose="02030602050306030303" pitchFamily="18" charset="0"/>
              </a:rPr>
              <a:t>Спасибо за внимание!</a:t>
            </a:r>
          </a:p>
        </p:txBody>
      </p:sp>
      <p:pic>
        <p:nvPicPr>
          <p:cNvPr id="3" name="Picture 3" descr="C:\Documents and Settings\NADIA\Рабочий стол\КАРТИНЫ\bo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50196"/>
            <a:ext cx="5708650" cy="44196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08650" y="642026"/>
            <a:ext cx="594508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i="1" dirty="0">
                <a:solidFill>
                  <a:schemeClr val="bg2">
                    <a:lumMod val="50000"/>
                  </a:schemeClr>
                </a:solidFill>
              </a:rPr>
              <a:t>Если хочешь быть здоров,</a:t>
            </a:r>
            <a:br>
              <a:rPr lang="ru-RU" altLang="ru-RU" sz="3200" b="1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altLang="ru-RU" sz="3200" b="1" i="1" dirty="0">
                <a:solidFill>
                  <a:schemeClr val="bg2">
                    <a:lumMod val="50000"/>
                  </a:schemeClr>
                </a:solidFill>
              </a:rPr>
              <a:t>Обойтись без докторов,</a:t>
            </a:r>
            <a:br>
              <a:rPr lang="ru-RU" altLang="ru-RU" sz="3200" b="1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altLang="ru-RU" sz="3200" b="1" i="1" dirty="0">
                <a:solidFill>
                  <a:schemeClr val="bg2">
                    <a:lumMod val="50000"/>
                  </a:schemeClr>
                </a:solidFill>
              </a:rPr>
              <a:t>Пользу приносить стране-</a:t>
            </a:r>
            <a:br>
              <a:rPr lang="ru-RU" altLang="ru-RU" sz="3200" b="1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altLang="ru-RU" sz="3200" b="1" i="1" dirty="0">
                <a:solidFill>
                  <a:schemeClr val="bg2">
                    <a:lumMod val="50000"/>
                  </a:schemeClr>
                </a:solidFill>
              </a:rPr>
              <a:t>Будь разборчивым в еде!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36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3175" y="4391554"/>
            <a:ext cx="8001000" cy="16546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18254" y="428864"/>
            <a:ext cx="10058399" cy="136261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6000" b="1" dirty="0" smtClean="0"/>
              <a:t>Организму нужно правильно питаться</a:t>
            </a:r>
            <a:endParaRPr lang="ru-RU" sz="6000" dirty="0"/>
          </a:p>
        </p:txBody>
      </p:sp>
      <p:pic>
        <p:nvPicPr>
          <p:cNvPr id="1026" name="Picture 2" descr="ÐÑÐ³Ð°Ð½Ð¸Ð·Ð¼Ñ&amp;nbsp;Ð½ÑÐ¶Ð½Ð¾&amp;nbsp;Ð¿ÑÐ°Ð²Ð¸Ð»ÑÐ½Ð¾&amp;nbsp; Ð¿Ð¸ÑÐ°ÑÑÑÑ. 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" t="23994" r="4591" b="12861"/>
          <a:stretch/>
        </p:blipFill>
        <p:spPr bwMode="auto">
          <a:xfrm>
            <a:off x="1305119" y="2090863"/>
            <a:ext cx="10284668" cy="41513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37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788" y="298580"/>
            <a:ext cx="11010122" cy="134049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ужин?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676262" y="1899989"/>
            <a:ext cx="8061648" cy="3194525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Вечерняя еда</a:t>
            </a:r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(из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толкового словаря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языка С. И.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Ожегова)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стол, яства, блюда, еда, пища, коею ужинают</a:t>
            </a:r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(из толкового словаря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живого великорусского языка  В.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Даля 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http://debaty.sumy.ua/wp-content/uploads/2017/04/02_kopiya_1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9" r="18899"/>
          <a:stretch>
            <a:fillRect/>
          </a:stretch>
        </p:blipFill>
        <p:spPr bwMode="auto">
          <a:xfrm>
            <a:off x="137594" y="1785689"/>
            <a:ext cx="3280974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2508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43608" y="391887"/>
            <a:ext cx="10848392" cy="173549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какое время лучше всего ужинать ?</a:t>
            </a:r>
            <a:endParaRPr lang="ru-RU" sz="48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068148" y="2705878"/>
            <a:ext cx="7669762" cy="332169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2"/>
          <p:cNvPicPr/>
          <p:nvPr/>
        </p:nvPicPr>
        <p:blipFill>
          <a:blip r:embed="rId2"/>
          <a:srcRect l="-7" t="-9" r="-7" b="-9"/>
          <a:stretch>
            <a:fillRect/>
          </a:stretch>
        </p:blipFill>
        <p:spPr bwMode="auto">
          <a:xfrm>
            <a:off x="1922105" y="2127381"/>
            <a:ext cx="8826759" cy="473061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TextBox 12"/>
          <p:cNvSpPr txBox="1"/>
          <p:nvPr/>
        </p:nvSpPr>
        <p:spPr>
          <a:xfrm>
            <a:off x="1922103" y="6027576"/>
            <a:ext cx="8826760" cy="646331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лучше время для ужина - 19 часов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22104" y="2059547"/>
            <a:ext cx="8826759" cy="584775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питания школьника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11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5959" y="685800"/>
            <a:ext cx="8316653" cy="1371600"/>
          </a:xfrm>
        </p:spPr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404049" y="2235112"/>
            <a:ext cx="6979298" cy="43561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 спать пора ложиться ,</a:t>
            </a:r>
          </a:p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на ночь подкрепиться.</a:t>
            </a:r>
          </a:p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ребятам нужен</a:t>
            </a:r>
          </a:p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Вкусный, сытный ужин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85800"/>
            <a:ext cx="12192000" cy="103103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6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Ужин – последняя еда перед  </a:t>
            </a:r>
            <a:r>
              <a:rPr lang="ru-RU" sz="6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сном</a:t>
            </a: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5" name="Рисунок 4" descr="https://ds02.infourok.ru/uploads/ex/04c2/0001b271-3bdacc2a/hello_html_68d46720.gi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2" r="8012"/>
          <a:stretch>
            <a:fillRect/>
          </a:stretch>
        </p:blipFill>
        <p:spPr bwMode="auto">
          <a:xfrm>
            <a:off x="274757" y="2235112"/>
            <a:ext cx="3644100" cy="43561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7264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5959" y="685800"/>
            <a:ext cx="8316653" cy="1371600"/>
          </a:xfrm>
        </p:spPr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608614" y="2442353"/>
            <a:ext cx="6515100" cy="3352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Пища должна быть легкой, 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усваиваться, чтобы 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ор­ганизм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имел возможность 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 отдохнуть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85800"/>
            <a:ext cx="12192000" cy="103103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6000" b="1" dirty="0" smtClean="0"/>
              <a:t>Каким </a:t>
            </a:r>
            <a:r>
              <a:rPr lang="ru-RU" sz="6000" b="1" dirty="0"/>
              <a:t>же должен быть </a:t>
            </a:r>
            <a:r>
              <a:rPr lang="ru-RU" sz="6000" b="1" dirty="0" smtClean="0"/>
              <a:t>ужин?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8" name="Рисунок 7" descr="http://www.webkarapuz.ru/resize/100/341/w/uploads/section/486018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857" y="1587434"/>
            <a:ext cx="2570309" cy="25309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трелка вправо 10"/>
          <p:cNvSpPr/>
          <p:nvPr/>
        </p:nvSpPr>
        <p:spPr>
          <a:xfrm rot="10800000">
            <a:off x="8910415" y="5694695"/>
            <a:ext cx="292219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s://ds03.infourok.ru/uploads/ex/08a7/00042756-40275d11/img8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7" t="17319" r="23338" b="31571"/>
          <a:stretch/>
        </p:blipFill>
        <p:spPr bwMode="auto">
          <a:xfrm>
            <a:off x="219994" y="2856725"/>
            <a:ext cx="3140823" cy="3792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Стрелка вправо 8"/>
          <p:cNvSpPr/>
          <p:nvPr/>
        </p:nvSpPr>
        <p:spPr>
          <a:xfrm>
            <a:off x="387218" y="2044463"/>
            <a:ext cx="3036045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99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53311" y="5561046"/>
            <a:ext cx="11031166" cy="1296953"/>
          </a:xfrm>
        </p:spPr>
        <p:txBody>
          <a:bodyPr/>
          <a:lstStyle/>
          <a:p>
            <a:r>
              <a:rPr lang="ru-RU" b="1" dirty="0" smtClean="0"/>
              <a:t>Сырники                      творожная запеканка</a:t>
            </a:r>
            <a:endParaRPr lang="ru-RU" b="1" dirty="0"/>
          </a:p>
        </p:txBody>
      </p:sp>
      <p:pic>
        <p:nvPicPr>
          <p:cNvPr id="1026" name="Picture 2" descr="http://itd1.mycdn.me/image?id=861670756712&amp;t=20&amp;plc=WEB&amp;tkn=*4cV01Lc6qGvzUsDSp9haS9eHikw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63" y="2099095"/>
            <a:ext cx="5266775" cy="38015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4786" y="311285"/>
            <a:ext cx="11050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Какие блюда  </a:t>
            </a:r>
          </a:p>
          <a:p>
            <a:pPr algn="ctr"/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можно употреблять на ужин?</a:t>
            </a:r>
            <a:endParaRPr lang="ru-RU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Picture 4" descr="https://im0-tub-ru.yandex.net/i?id=3409a5da2f4ab870087a9c40e190eecf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716" y="2099095"/>
            <a:ext cx="5322598" cy="38015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19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4212" y="5252936"/>
            <a:ext cx="11202988" cy="1420238"/>
          </a:xfrm>
        </p:spPr>
        <p:txBody>
          <a:bodyPr/>
          <a:lstStyle/>
          <a:p>
            <a:r>
              <a:rPr lang="ru-RU" b="1" dirty="0" smtClean="0"/>
              <a:t>   Лапшевник                   макароны с сыром       </a:t>
            </a:r>
            <a:endParaRPr lang="ru-RU" b="1" dirty="0"/>
          </a:p>
        </p:txBody>
      </p:sp>
      <p:pic>
        <p:nvPicPr>
          <p:cNvPr id="2050" name="Picture 2" descr="https://www.gastronom.ru/binfiles/images/20161031/bd6279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1633849"/>
            <a:ext cx="4937125" cy="38345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pdb/234183/3fb1ab72-4512-47c0-a91a-de3c4cca57bb/s12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815" y="1633850"/>
            <a:ext cx="4933950" cy="38345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26076" y="291830"/>
            <a:ext cx="80739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50000"/>
                  </a:schemeClr>
                </a:solidFill>
              </a:rPr>
              <a:t>Блюда  из </a:t>
            </a: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макарон</a:t>
            </a:r>
            <a:endParaRPr lang="ru-RU" sz="5400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53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5318330"/>
            <a:ext cx="11986727" cy="1539669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b="1" dirty="0"/>
              <a:t>Овощная запеканка </a:t>
            </a:r>
            <a:r>
              <a:rPr lang="ru-RU" b="1" dirty="0" smtClean="0"/>
              <a:t>     морковные </a:t>
            </a:r>
            <a:r>
              <a:rPr lang="ru-RU" b="1" dirty="0"/>
              <a:t>котлеты </a:t>
            </a:r>
          </a:p>
        </p:txBody>
      </p:sp>
      <p:pic>
        <p:nvPicPr>
          <p:cNvPr id="4098" name="Picture 2" descr="http://ladyvenus.ru/uploads/uploaded_images/users/user9194/2641949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21" y="1859074"/>
            <a:ext cx="5048698" cy="36147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rightfood.net/wp-content/uploads/2017/03/IGP57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053" y="1849616"/>
            <a:ext cx="5160793" cy="36147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51370" y="583660"/>
            <a:ext cx="7711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Блюда  из овощей</a:t>
            </a:r>
            <a:endParaRPr lang="ru-RU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45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405</TotalTime>
  <Words>185</Words>
  <Application>Microsoft Office PowerPoint</Application>
  <PresentationFormat>Широкоэкранный</PresentationFormat>
  <Paragraphs>43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Century Gothic</vt:lpstr>
      <vt:lpstr>Constantia</vt:lpstr>
      <vt:lpstr>Times New Roman</vt:lpstr>
      <vt:lpstr>Wingdings</vt:lpstr>
      <vt:lpstr>Wingdings 3</vt:lpstr>
      <vt:lpstr>Сектор</vt:lpstr>
      <vt:lpstr>                              ПОРА    УЖИНАТЬ </vt:lpstr>
      <vt:lpstr>Презентация PowerPoint</vt:lpstr>
      <vt:lpstr>    Что такое ужин?</vt:lpstr>
      <vt:lpstr>    В какое время лучше всего ужинать ?</vt:lpstr>
      <vt:lpstr> </vt:lpstr>
      <vt:lpstr> </vt:lpstr>
      <vt:lpstr>Сырники                      творожная запеканка</vt:lpstr>
      <vt:lpstr>   Лапшевник                   макароны с сыром       </vt:lpstr>
      <vt:lpstr> Овощная запеканка      морковные котлеты </vt:lpstr>
      <vt:lpstr>    Омлет с яблоками     Свекольные  котлеты</vt:lpstr>
      <vt:lpstr>Презентация PowerPoint</vt:lpstr>
      <vt:lpstr>           Картошка жареная</vt:lpstr>
      <vt:lpstr>Презентация PowerPoint</vt:lpstr>
      <vt:lpstr>       С детства пью я молоко,        В нем и сила, и тепло!         Ведь оно волшебное,        Доброе, полезное!  С ним расту я по часам   И совет хороший дам –  Вместо пепси, лимонада   Молоко пить чаще надо!  Молоко всем помогает:   Зубы, десны укрепляет!  Чувствуешь себя легко,  Если пьешь ты молоко!         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Сырники</dc:title>
  <dc:creator>Валентина</dc:creator>
  <cp:lastModifiedBy>Windows 7</cp:lastModifiedBy>
  <cp:revision>40</cp:revision>
  <dcterms:created xsi:type="dcterms:W3CDTF">2018-04-26T18:57:26Z</dcterms:created>
  <dcterms:modified xsi:type="dcterms:W3CDTF">2020-04-05T14:44:28Z</dcterms:modified>
</cp:coreProperties>
</file>