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57" r:id="rId7"/>
    <p:sldId id="268" r:id="rId8"/>
    <p:sldId id="258" r:id="rId9"/>
    <p:sldId id="265" r:id="rId10"/>
    <p:sldId id="266" r:id="rId11"/>
    <p:sldId id="267" r:id="rId12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02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0A10-7820-4DF7-B54C-DF6698F8894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013F-E0FE-41C2-A318-B23580B16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0A10-7820-4DF7-B54C-DF6698F8894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013F-E0FE-41C2-A318-B23580B16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0A10-7820-4DF7-B54C-DF6698F8894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013F-E0FE-41C2-A318-B23580B16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0A10-7820-4DF7-B54C-DF6698F8894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013F-E0FE-41C2-A318-B23580B16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0A10-7820-4DF7-B54C-DF6698F8894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013F-E0FE-41C2-A318-B23580B16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0A10-7820-4DF7-B54C-DF6698F8894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013F-E0FE-41C2-A318-B23580B16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0A10-7820-4DF7-B54C-DF6698F8894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013F-E0FE-41C2-A318-B23580B16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0A10-7820-4DF7-B54C-DF6698F8894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013F-E0FE-41C2-A318-B23580B16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0A10-7820-4DF7-B54C-DF6698F8894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013F-E0FE-41C2-A318-B23580B16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0A10-7820-4DF7-B54C-DF6698F8894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013F-E0FE-41C2-A318-B23580B16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0A10-7820-4DF7-B54C-DF6698F8894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013F-E0FE-41C2-A318-B23580B16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70A10-7820-4DF7-B54C-DF6698F88948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0013F-E0FE-41C2-A318-B23580B16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070721"/>
            <a:ext cx="7858180" cy="5357850"/>
          </a:xfr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6000" b="1" dirty="0" smtClean="0">
                <a:solidFill>
                  <a:srgbClr val="00B050"/>
                </a:solidFill>
                <a:latin typeface="+mj-lt"/>
              </a:rPr>
              <a:t>«Большой и маленький»</a:t>
            </a:r>
          </a:p>
        </p:txBody>
      </p:sp>
      <p:pic>
        <p:nvPicPr>
          <p:cNvPr id="6" name="Рисунок 5" descr="549504_1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86446" y="4143380"/>
            <a:ext cx="3048008" cy="2286006"/>
          </a:xfrm>
          <a:prstGeom prst="rect">
            <a:avLst/>
          </a:prstGeom>
        </p:spPr>
      </p:pic>
      <p:pic>
        <p:nvPicPr>
          <p:cNvPr id="5" name="Рисунок 4" descr="549504_1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43570" y="5143512"/>
            <a:ext cx="1523983" cy="1142988"/>
          </a:xfrm>
          <a:prstGeom prst="rect">
            <a:avLst/>
          </a:prstGeom>
        </p:spPr>
      </p:pic>
      <p:pic>
        <p:nvPicPr>
          <p:cNvPr id="7" name="Рисунок 6" descr="0009-013-Prishjol-k-teremochku-Mishka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786" y="3429000"/>
            <a:ext cx="2167202" cy="28749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2071670" y="1643050"/>
            <a:ext cx="557216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142844" y="3286124"/>
            <a:ext cx="6143668" cy="7143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714612" y="5214950"/>
            <a:ext cx="557216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 descr="0_7cc2e_b853b3a3_XL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643702" y="1785926"/>
            <a:ext cx="1480849" cy="2074018"/>
          </a:xfrm>
          <a:prstGeom prst="rect">
            <a:avLst/>
          </a:prstGeom>
        </p:spPr>
      </p:pic>
      <p:pic>
        <p:nvPicPr>
          <p:cNvPr id="14" name="Рисунок 13" descr="0a2259eed9d08d2af98af9f4f87a964b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53594"/>
            <a:ext cx="1857356" cy="2321696"/>
          </a:xfrm>
          <a:prstGeom prst="rect">
            <a:avLst/>
          </a:prstGeom>
        </p:spPr>
      </p:pic>
      <p:pic>
        <p:nvPicPr>
          <p:cNvPr id="15" name="Рисунок 14" descr="0a22974cf1d9002d343f16b744f53c7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3571876"/>
            <a:ext cx="1966923" cy="2458655"/>
          </a:xfrm>
          <a:prstGeom prst="rect">
            <a:avLst/>
          </a:prstGeom>
        </p:spPr>
      </p:pic>
      <p:sp>
        <p:nvSpPr>
          <p:cNvPr id="16" name="Куб 15"/>
          <p:cNvSpPr/>
          <p:nvPr/>
        </p:nvSpPr>
        <p:spPr>
          <a:xfrm>
            <a:off x="1142976" y="5929330"/>
            <a:ext cx="642942" cy="642942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уб 16"/>
          <p:cNvSpPr/>
          <p:nvPr/>
        </p:nvSpPr>
        <p:spPr>
          <a:xfrm>
            <a:off x="1928794" y="5357826"/>
            <a:ext cx="1143008" cy="1143008"/>
          </a:xfrm>
          <a:prstGeom prst="cub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уб 17"/>
          <p:cNvSpPr/>
          <p:nvPr/>
        </p:nvSpPr>
        <p:spPr>
          <a:xfrm>
            <a:off x="3929058" y="5715016"/>
            <a:ext cx="857256" cy="785818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уб 18"/>
          <p:cNvSpPr/>
          <p:nvPr/>
        </p:nvSpPr>
        <p:spPr>
          <a:xfrm>
            <a:off x="285720" y="5500702"/>
            <a:ext cx="857256" cy="785818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уб 19"/>
          <p:cNvSpPr/>
          <p:nvPr/>
        </p:nvSpPr>
        <p:spPr>
          <a:xfrm>
            <a:off x="7858148" y="2444730"/>
            <a:ext cx="857256" cy="785818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уб 20"/>
          <p:cNvSpPr/>
          <p:nvPr/>
        </p:nvSpPr>
        <p:spPr>
          <a:xfrm>
            <a:off x="7715272" y="357166"/>
            <a:ext cx="1143008" cy="1143008"/>
          </a:xfrm>
          <a:prstGeom prst="cub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Куб 21"/>
          <p:cNvSpPr/>
          <p:nvPr/>
        </p:nvSpPr>
        <p:spPr>
          <a:xfrm>
            <a:off x="5286380" y="5429264"/>
            <a:ext cx="1143008" cy="1143008"/>
          </a:xfrm>
          <a:prstGeom prst="cub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Куб 22"/>
          <p:cNvSpPr/>
          <p:nvPr/>
        </p:nvSpPr>
        <p:spPr>
          <a:xfrm>
            <a:off x="6929454" y="5929330"/>
            <a:ext cx="642942" cy="642942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Куб 23"/>
          <p:cNvSpPr/>
          <p:nvPr/>
        </p:nvSpPr>
        <p:spPr>
          <a:xfrm>
            <a:off x="3214678" y="5572140"/>
            <a:ext cx="642942" cy="642942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 descr="train01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42844" y="2000240"/>
            <a:ext cx="1285884" cy="1384798"/>
          </a:xfrm>
          <a:prstGeom prst="rect">
            <a:avLst/>
          </a:prstGeom>
        </p:spPr>
      </p:pic>
      <p:pic>
        <p:nvPicPr>
          <p:cNvPr id="26" name="Рисунок 25" descr="train01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6286512" y="285728"/>
            <a:ext cx="1285884" cy="1384798"/>
          </a:xfrm>
          <a:prstGeom prst="rect">
            <a:avLst/>
          </a:prstGeom>
        </p:spPr>
      </p:pic>
      <p:pic>
        <p:nvPicPr>
          <p:cNvPr id="27" name="Рисунок 26" descr="train01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7000892" y="3857628"/>
            <a:ext cx="1285884" cy="1384798"/>
          </a:xfrm>
          <a:prstGeom prst="rect">
            <a:avLst/>
          </a:prstGeom>
        </p:spPr>
      </p:pic>
      <p:sp>
        <p:nvSpPr>
          <p:cNvPr id="28" name="Куб 27"/>
          <p:cNvSpPr/>
          <p:nvPr/>
        </p:nvSpPr>
        <p:spPr>
          <a:xfrm>
            <a:off x="8393933" y="4437112"/>
            <a:ext cx="642942" cy="642942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7965305" y="5481534"/>
            <a:ext cx="857256" cy="785818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5004048" y="500042"/>
            <a:ext cx="1143008" cy="1143008"/>
          </a:xfrm>
          <a:prstGeom prst="cub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3357554" y="500042"/>
            <a:ext cx="1143008" cy="1143008"/>
          </a:xfrm>
          <a:prstGeom prst="cub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776562" y="547943"/>
            <a:ext cx="1143008" cy="1143008"/>
          </a:xfrm>
          <a:prstGeom prst="cub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1500166" y="2375290"/>
            <a:ext cx="857256" cy="785818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Куб 33"/>
          <p:cNvSpPr/>
          <p:nvPr/>
        </p:nvSpPr>
        <p:spPr>
          <a:xfrm>
            <a:off x="2643174" y="2331506"/>
            <a:ext cx="857256" cy="785818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Куб 34"/>
          <p:cNvSpPr/>
          <p:nvPr/>
        </p:nvSpPr>
        <p:spPr>
          <a:xfrm>
            <a:off x="3857620" y="2375290"/>
            <a:ext cx="857256" cy="785818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190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2071670" y="1643050"/>
            <a:ext cx="557216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142844" y="3286124"/>
            <a:ext cx="6143668" cy="7143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714612" y="5214950"/>
            <a:ext cx="557216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 descr="0_7cc2e_b853b3a3_XL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643702" y="1785926"/>
            <a:ext cx="1480849" cy="2074018"/>
          </a:xfrm>
          <a:prstGeom prst="rect">
            <a:avLst/>
          </a:prstGeom>
        </p:spPr>
      </p:pic>
      <p:pic>
        <p:nvPicPr>
          <p:cNvPr id="14" name="Рисунок 13" descr="0a2259eed9d08d2af98af9f4f87a964b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53594"/>
            <a:ext cx="1857356" cy="2321696"/>
          </a:xfrm>
          <a:prstGeom prst="rect">
            <a:avLst/>
          </a:prstGeom>
        </p:spPr>
      </p:pic>
      <p:pic>
        <p:nvPicPr>
          <p:cNvPr id="15" name="Рисунок 14" descr="0a22974cf1d9002d343f16b744f53c7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3571876"/>
            <a:ext cx="1966923" cy="2458655"/>
          </a:xfrm>
          <a:prstGeom prst="rect">
            <a:avLst/>
          </a:prstGeom>
        </p:spPr>
      </p:pic>
      <p:sp>
        <p:nvSpPr>
          <p:cNvPr id="16" name="Куб 15"/>
          <p:cNvSpPr/>
          <p:nvPr/>
        </p:nvSpPr>
        <p:spPr>
          <a:xfrm>
            <a:off x="1142976" y="5929330"/>
            <a:ext cx="642942" cy="642942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уб 16"/>
          <p:cNvSpPr/>
          <p:nvPr/>
        </p:nvSpPr>
        <p:spPr>
          <a:xfrm>
            <a:off x="1928794" y="5357826"/>
            <a:ext cx="1143008" cy="1143008"/>
          </a:xfrm>
          <a:prstGeom prst="cub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уб 17"/>
          <p:cNvSpPr/>
          <p:nvPr/>
        </p:nvSpPr>
        <p:spPr>
          <a:xfrm>
            <a:off x="3929058" y="5715016"/>
            <a:ext cx="857256" cy="785818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уб 18"/>
          <p:cNvSpPr/>
          <p:nvPr/>
        </p:nvSpPr>
        <p:spPr>
          <a:xfrm>
            <a:off x="285720" y="5500702"/>
            <a:ext cx="857256" cy="785818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уб 19"/>
          <p:cNvSpPr/>
          <p:nvPr/>
        </p:nvSpPr>
        <p:spPr>
          <a:xfrm>
            <a:off x="5256931" y="2375290"/>
            <a:ext cx="857256" cy="785818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Куб 21"/>
          <p:cNvSpPr/>
          <p:nvPr/>
        </p:nvSpPr>
        <p:spPr>
          <a:xfrm>
            <a:off x="5286380" y="5429264"/>
            <a:ext cx="1143008" cy="1143008"/>
          </a:xfrm>
          <a:prstGeom prst="cub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Куб 22"/>
          <p:cNvSpPr/>
          <p:nvPr/>
        </p:nvSpPr>
        <p:spPr>
          <a:xfrm>
            <a:off x="6929454" y="5929330"/>
            <a:ext cx="642942" cy="642942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Куб 23"/>
          <p:cNvSpPr/>
          <p:nvPr/>
        </p:nvSpPr>
        <p:spPr>
          <a:xfrm>
            <a:off x="3214678" y="5572140"/>
            <a:ext cx="642942" cy="642942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 descr="train01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42844" y="2000240"/>
            <a:ext cx="1285884" cy="1384798"/>
          </a:xfrm>
          <a:prstGeom prst="rect">
            <a:avLst/>
          </a:prstGeom>
        </p:spPr>
      </p:pic>
      <p:pic>
        <p:nvPicPr>
          <p:cNvPr id="26" name="Рисунок 25" descr="train01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6286512" y="285728"/>
            <a:ext cx="1285884" cy="1384798"/>
          </a:xfrm>
          <a:prstGeom prst="rect">
            <a:avLst/>
          </a:prstGeom>
        </p:spPr>
      </p:pic>
      <p:pic>
        <p:nvPicPr>
          <p:cNvPr id="27" name="Рисунок 26" descr="train01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7000892" y="3857628"/>
            <a:ext cx="1285884" cy="1384798"/>
          </a:xfrm>
          <a:prstGeom prst="rect">
            <a:avLst/>
          </a:prstGeom>
        </p:spPr>
      </p:pic>
      <p:sp>
        <p:nvSpPr>
          <p:cNvPr id="28" name="Куб 27"/>
          <p:cNvSpPr/>
          <p:nvPr/>
        </p:nvSpPr>
        <p:spPr>
          <a:xfrm>
            <a:off x="5364088" y="4550027"/>
            <a:ext cx="642942" cy="642942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7965305" y="5481534"/>
            <a:ext cx="857256" cy="785818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5004048" y="500042"/>
            <a:ext cx="1143008" cy="1143008"/>
          </a:xfrm>
          <a:prstGeom prst="cub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3357554" y="500042"/>
            <a:ext cx="1143008" cy="1143008"/>
          </a:xfrm>
          <a:prstGeom prst="cub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776562" y="547943"/>
            <a:ext cx="1143008" cy="1143008"/>
          </a:xfrm>
          <a:prstGeom prst="cub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1500166" y="2375290"/>
            <a:ext cx="857256" cy="785818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Куб 33"/>
          <p:cNvSpPr/>
          <p:nvPr/>
        </p:nvSpPr>
        <p:spPr>
          <a:xfrm>
            <a:off x="2643174" y="2331506"/>
            <a:ext cx="857256" cy="785818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Куб 34"/>
          <p:cNvSpPr/>
          <p:nvPr/>
        </p:nvSpPr>
        <p:spPr>
          <a:xfrm>
            <a:off x="3857620" y="2375290"/>
            <a:ext cx="857256" cy="785818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Куб 35"/>
          <p:cNvSpPr/>
          <p:nvPr/>
        </p:nvSpPr>
        <p:spPr>
          <a:xfrm>
            <a:off x="6286512" y="4550027"/>
            <a:ext cx="642942" cy="642942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Куб 36"/>
          <p:cNvSpPr/>
          <p:nvPr/>
        </p:nvSpPr>
        <p:spPr>
          <a:xfrm>
            <a:off x="4393405" y="4573596"/>
            <a:ext cx="642942" cy="642942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Куб 37"/>
          <p:cNvSpPr/>
          <p:nvPr/>
        </p:nvSpPr>
        <p:spPr>
          <a:xfrm>
            <a:off x="3500430" y="4550027"/>
            <a:ext cx="642942" cy="642942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Куб 38"/>
          <p:cNvSpPr/>
          <p:nvPr/>
        </p:nvSpPr>
        <p:spPr>
          <a:xfrm>
            <a:off x="2598099" y="4545314"/>
            <a:ext cx="642942" cy="642942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348066" y="188640"/>
            <a:ext cx="429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 кого паровозик из красных кубиков?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9912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67" y="0"/>
            <a:ext cx="9121433" cy="6843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F:\Лида\лида 2\1305781450_img_items_large4ae20646da4d9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489654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4825"/>
            <a:ext cx="3123431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35239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67" y="0"/>
            <a:ext cx="9121433" cy="6843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F:\Лида\лида 2\08201e114ebf45ecf5c69bf829514289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836712"/>
            <a:ext cx="3816424" cy="500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Лида\лида 2\5120470_Piramidka_malenkaya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3346450" cy="345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32363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67" y="0"/>
            <a:ext cx="9121433" cy="6843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F:\Лида\лида 2\pic-1193139821-81376209547156653871-0e531543e7c2ff06645d3ee3bd3b7d76.jpe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196752"/>
            <a:ext cx="4608512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Лида\лида 2\i-little-tikes-samochod-cozy-coupe-z-raczka-608292_enl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2987427" cy="277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09011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67" y="0"/>
            <a:ext cx="9121433" cy="6843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 descr="F:\Лида\лида 2\017373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4752528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48680"/>
            <a:ext cx="3240360" cy="242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51514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9-013-Prishjol-k-teremochku-Mishka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500174"/>
            <a:ext cx="2477016" cy="3285966"/>
          </a:xfrm>
          <a:prstGeom prst="rect">
            <a:avLst/>
          </a:prstGeom>
        </p:spPr>
      </p:pic>
      <p:pic>
        <p:nvPicPr>
          <p:cNvPr id="6" name="Рисунок 5" descr="12933587868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57422" y="3571876"/>
            <a:ext cx="3143272" cy="2959574"/>
          </a:xfrm>
          <a:prstGeom prst="rect">
            <a:avLst/>
          </a:prstGeom>
        </p:spPr>
      </p:pic>
      <p:pic>
        <p:nvPicPr>
          <p:cNvPr id="7" name="Рисунок 6" descr="12933587868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29322" y="4357694"/>
            <a:ext cx="2149699" cy="2024067"/>
          </a:xfrm>
          <a:prstGeom prst="rect">
            <a:avLst/>
          </a:prstGeom>
        </p:spPr>
      </p:pic>
      <p:pic>
        <p:nvPicPr>
          <p:cNvPr id="8" name="Рисунок 7" descr="0_962cc_ccfa6660_XL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928926" y="1142984"/>
            <a:ext cx="1428740" cy="1428740"/>
          </a:xfrm>
          <a:prstGeom prst="rect">
            <a:avLst/>
          </a:prstGeom>
        </p:spPr>
      </p:pic>
      <p:pic>
        <p:nvPicPr>
          <p:cNvPr id="9" name="Рисунок 8" descr="0_962cc_ccfa6660_XL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072330" y="1142984"/>
            <a:ext cx="1428740" cy="1428740"/>
          </a:xfrm>
          <a:prstGeom prst="rect">
            <a:avLst/>
          </a:prstGeom>
        </p:spPr>
      </p:pic>
      <p:pic>
        <p:nvPicPr>
          <p:cNvPr id="10" name="Рисунок 9" descr="0_962cc_ccfa6660_XL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214942" y="2428868"/>
            <a:ext cx="1428740" cy="1428740"/>
          </a:xfrm>
          <a:prstGeom prst="rect">
            <a:avLst/>
          </a:prstGeom>
        </p:spPr>
      </p:pic>
      <p:pic>
        <p:nvPicPr>
          <p:cNvPr id="11" name="Рисунок 10" descr="0_962cc_ccfa6660_XL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929058" y="2714620"/>
            <a:ext cx="714380" cy="714380"/>
          </a:xfrm>
          <a:prstGeom prst="rect">
            <a:avLst/>
          </a:prstGeom>
        </p:spPr>
      </p:pic>
      <p:pic>
        <p:nvPicPr>
          <p:cNvPr id="12" name="Рисунок 11" descr="0_962cc_ccfa6660_XL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286380" y="1071546"/>
            <a:ext cx="714380" cy="714380"/>
          </a:xfrm>
          <a:prstGeom prst="rect">
            <a:avLst/>
          </a:prstGeom>
        </p:spPr>
      </p:pic>
      <p:pic>
        <p:nvPicPr>
          <p:cNvPr id="13" name="Рисунок 12" descr="0_962cc_ccfa6660_XL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428860" y="2786058"/>
            <a:ext cx="714380" cy="714380"/>
          </a:xfrm>
          <a:prstGeom prst="rect">
            <a:avLst/>
          </a:prstGeom>
        </p:spPr>
      </p:pic>
      <p:pic>
        <p:nvPicPr>
          <p:cNvPr id="14" name="Рисунок 13" descr="0_962cc_ccfa6660_XL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072330" y="2643182"/>
            <a:ext cx="714380" cy="71438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14348" y="428604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Помоги Топтыгину собрать в большую корзину – большие грибы, </a:t>
            </a:r>
          </a:p>
          <a:p>
            <a:r>
              <a:rPr lang="ru-RU" dirty="0" smtClean="0"/>
              <a:t>а в маленькую корзинку маленькие грибы.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ndrew\Desktop\Заочка\Портфолио\1 (29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27" y="0"/>
            <a:ext cx="9142673" cy="6858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0009-013-Prishjol-k-teremochku-Mishka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27" y="3154780"/>
            <a:ext cx="2477016" cy="3285966"/>
          </a:xfrm>
          <a:prstGeom prst="rect">
            <a:avLst/>
          </a:prstGeom>
        </p:spPr>
      </p:pic>
      <p:pic>
        <p:nvPicPr>
          <p:cNvPr id="6" name="Рисунок 5" descr="12933587868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57422" y="3571876"/>
            <a:ext cx="3143272" cy="2959574"/>
          </a:xfrm>
          <a:prstGeom prst="rect">
            <a:avLst/>
          </a:prstGeom>
        </p:spPr>
      </p:pic>
      <p:pic>
        <p:nvPicPr>
          <p:cNvPr id="7" name="Рисунок 6" descr="12933587868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929322" y="4357694"/>
            <a:ext cx="2149699" cy="2024067"/>
          </a:xfrm>
          <a:prstGeom prst="rect">
            <a:avLst/>
          </a:prstGeom>
        </p:spPr>
      </p:pic>
      <p:pic>
        <p:nvPicPr>
          <p:cNvPr id="8" name="Рисунок 7" descr="0_962cc_ccfa6660_XL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857508" y="3643324"/>
            <a:ext cx="1428740" cy="1428740"/>
          </a:xfrm>
          <a:prstGeom prst="rect">
            <a:avLst/>
          </a:prstGeom>
        </p:spPr>
      </p:pic>
      <p:pic>
        <p:nvPicPr>
          <p:cNvPr id="9" name="Рисунок 8" descr="0_962cc_ccfa6660_XL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071680" y="4149080"/>
            <a:ext cx="1428740" cy="1428740"/>
          </a:xfrm>
          <a:prstGeom prst="rect">
            <a:avLst/>
          </a:prstGeom>
        </p:spPr>
      </p:pic>
      <p:pic>
        <p:nvPicPr>
          <p:cNvPr id="10" name="Рисунок 9" descr="0_962cc_ccfa6660_XL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715771" y="3857608"/>
            <a:ext cx="1428740" cy="1428740"/>
          </a:xfrm>
          <a:prstGeom prst="rect">
            <a:avLst/>
          </a:prstGeom>
        </p:spPr>
      </p:pic>
      <p:pic>
        <p:nvPicPr>
          <p:cNvPr id="11" name="Рисунок 10" descr="0_962cc_ccfa6660_XL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646981" y="4440573"/>
            <a:ext cx="714380" cy="714380"/>
          </a:xfrm>
          <a:prstGeom prst="rect">
            <a:avLst/>
          </a:prstGeom>
        </p:spPr>
      </p:pic>
      <p:pic>
        <p:nvPicPr>
          <p:cNvPr id="12" name="Рисунок 11" descr="0_962cc_ccfa6660_XL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646981" y="4929158"/>
            <a:ext cx="714380" cy="714380"/>
          </a:xfrm>
          <a:prstGeom prst="rect">
            <a:avLst/>
          </a:prstGeom>
        </p:spPr>
      </p:pic>
      <p:pic>
        <p:nvPicPr>
          <p:cNvPr id="13" name="Рисунок 12" descr="0_962cc_ccfa6660_XL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084168" y="4797763"/>
            <a:ext cx="714380" cy="714380"/>
          </a:xfrm>
          <a:prstGeom prst="rect">
            <a:avLst/>
          </a:prstGeom>
        </p:spPr>
      </p:pic>
      <p:pic>
        <p:nvPicPr>
          <p:cNvPr id="14" name="Рисунок 13" descr="0_962cc_ccfa6660_XL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068807" y="4797763"/>
            <a:ext cx="714380" cy="714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4269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2071670" y="1643050"/>
            <a:ext cx="557216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142844" y="3286124"/>
            <a:ext cx="6143668" cy="7143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714612" y="5214950"/>
            <a:ext cx="557216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 descr="0_7cc2e_b853b3a3_XL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643702" y="1785926"/>
            <a:ext cx="1480849" cy="2074018"/>
          </a:xfrm>
          <a:prstGeom prst="rect">
            <a:avLst/>
          </a:prstGeom>
        </p:spPr>
      </p:pic>
      <p:pic>
        <p:nvPicPr>
          <p:cNvPr id="14" name="Рисунок 13" descr="0a2259eed9d08d2af98af9f4f87a964b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53594"/>
            <a:ext cx="1857356" cy="2321696"/>
          </a:xfrm>
          <a:prstGeom prst="rect">
            <a:avLst/>
          </a:prstGeom>
        </p:spPr>
      </p:pic>
      <p:pic>
        <p:nvPicPr>
          <p:cNvPr id="15" name="Рисунок 14" descr="0a22974cf1d9002d343f16b744f53c7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3571876"/>
            <a:ext cx="1966923" cy="2458655"/>
          </a:xfrm>
          <a:prstGeom prst="rect">
            <a:avLst/>
          </a:prstGeom>
        </p:spPr>
      </p:pic>
      <p:sp>
        <p:nvSpPr>
          <p:cNvPr id="16" name="Куб 15"/>
          <p:cNvSpPr/>
          <p:nvPr/>
        </p:nvSpPr>
        <p:spPr>
          <a:xfrm>
            <a:off x="1142976" y="5929330"/>
            <a:ext cx="642942" cy="642942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уб 16"/>
          <p:cNvSpPr/>
          <p:nvPr/>
        </p:nvSpPr>
        <p:spPr>
          <a:xfrm>
            <a:off x="1928794" y="5357826"/>
            <a:ext cx="1143008" cy="1143008"/>
          </a:xfrm>
          <a:prstGeom prst="cub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уб 17"/>
          <p:cNvSpPr/>
          <p:nvPr/>
        </p:nvSpPr>
        <p:spPr>
          <a:xfrm>
            <a:off x="3929058" y="5715016"/>
            <a:ext cx="857256" cy="785818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уб 18"/>
          <p:cNvSpPr/>
          <p:nvPr/>
        </p:nvSpPr>
        <p:spPr>
          <a:xfrm>
            <a:off x="285720" y="5500702"/>
            <a:ext cx="857256" cy="785818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уб 19"/>
          <p:cNvSpPr/>
          <p:nvPr/>
        </p:nvSpPr>
        <p:spPr>
          <a:xfrm>
            <a:off x="7858148" y="2444730"/>
            <a:ext cx="857256" cy="785818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уб 20"/>
          <p:cNvSpPr/>
          <p:nvPr/>
        </p:nvSpPr>
        <p:spPr>
          <a:xfrm>
            <a:off x="7715272" y="357166"/>
            <a:ext cx="1143008" cy="1143008"/>
          </a:xfrm>
          <a:prstGeom prst="cub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Куб 21"/>
          <p:cNvSpPr/>
          <p:nvPr/>
        </p:nvSpPr>
        <p:spPr>
          <a:xfrm>
            <a:off x="5286380" y="5429264"/>
            <a:ext cx="1143008" cy="1143008"/>
          </a:xfrm>
          <a:prstGeom prst="cub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Куб 22"/>
          <p:cNvSpPr/>
          <p:nvPr/>
        </p:nvSpPr>
        <p:spPr>
          <a:xfrm>
            <a:off x="6929454" y="5929330"/>
            <a:ext cx="642942" cy="642942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Куб 23"/>
          <p:cNvSpPr/>
          <p:nvPr/>
        </p:nvSpPr>
        <p:spPr>
          <a:xfrm>
            <a:off x="3214678" y="5572140"/>
            <a:ext cx="642942" cy="642942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 descr="train01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42844" y="2000240"/>
            <a:ext cx="1285884" cy="1384798"/>
          </a:xfrm>
          <a:prstGeom prst="rect">
            <a:avLst/>
          </a:prstGeom>
        </p:spPr>
      </p:pic>
      <p:pic>
        <p:nvPicPr>
          <p:cNvPr id="26" name="Рисунок 25" descr="train01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6286512" y="285728"/>
            <a:ext cx="1285884" cy="1384798"/>
          </a:xfrm>
          <a:prstGeom prst="rect">
            <a:avLst/>
          </a:prstGeom>
        </p:spPr>
      </p:pic>
      <p:pic>
        <p:nvPicPr>
          <p:cNvPr id="27" name="Рисунок 26" descr="train01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7000892" y="3857628"/>
            <a:ext cx="1285884" cy="1384798"/>
          </a:xfrm>
          <a:prstGeom prst="rect">
            <a:avLst/>
          </a:prstGeom>
        </p:spPr>
      </p:pic>
      <p:sp>
        <p:nvSpPr>
          <p:cNvPr id="28" name="Куб 27"/>
          <p:cNvSpPr/>
          <p:nvPr/>
        </p:nvSpPr>
        <p:spPr>
          <a:xfrm>
            <a:off x="8393933" y="4437112"/>
            <a:ext cx="642942" cy="642942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1571604" y="142852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Построй для Тигрёнка поезд из больших кубиков. Для Зайчика из кубиков поменьше.</a:t>
            </a:r>
          </a:p>
          <a:p>
            <a:r>
              <a:rPr lang="ru-RU" dirty="0" smtClean="0"/>
              <a:t>А для Ёжика из маленьких.</a:t>
            </a:r>
            <a:endParaRPr lang="ru-RU" dirty="0"/>
          </a:p>
        </p:txBody>
      </p:sp>
      <p:sp>
        <p:nvSpPr>
          <p:cNvPr id="30" name="Куб 29"/>
          <p:cNvSpPr/>
          <p:nvPr/>
        </p:nvSpPr>
        <p:spPr>
          <a:xfrm>
            <a:off x="7965305" y="5481534"/>
            <a:ext cx="857256" cy="785818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2071670" y="1643050"/>
            <a:ext cx="557216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142844" y="3286124"/>
            <a:ext cx="6143668" cy="7143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714612" y="5214950"/>
            <a:ext cx="557216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 descr="0_7cc2e_b853b3a3_XL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643702" y="1785926"/>
            <a:ext cx="1480849" cy="2074018"/>
          </a:xfrm>
          <a:prstGeom prst="rect">
            <a:avLst/>
          </a:prstGeom>
        </p:spPr>
      </p:pic>
      <p:pic>
        <p:nvPicPr>
          <p:cNvPr id="14" name="Рисунок 13" descr="0a2259eed9d08d2af98af9f4f87a964b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53594"/>
            <a:ext cx="1857356" cy="2321696"/>
          </a:xfrm>
          <a:prstGeom prst="rect">
            <a:avLst/>
          </a:prstGeom>
        </p:spPr>
      </p:pic>
      <p:pic>
        <p:nvPicPr>
          <p:cNvPr id="15" name="Рисунок 14" descr="0a22974cf1d9002d343f16b744f53c7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3571876"/>
            <a:ext cx="1966923" cy="2458655"/>
          </a:xfrm>
          <a:prstGeom prst="rect">
            <a:avLst/>
          </a:prstGeom>
        </p:spPr>
      </p:pic>
      <p:sp>
        <p:nvSpPr>
          <p:cNvPr id="16" name="Куб 15"/>
          <p:cNvSpPr/>
          <p:nvPr/>
        </p:nvSpPr>
        <p:spPr>
          <a:xfrm>
            <a:off x="1142976" y="5929330"/>
            <a:ext cx="642942" cy="642942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уб 16"/>
          <p:cNvSpPr/>
          <p:nvPr/>
        </p:nvSpPr>
        <p:spPr>
          <a:xfrm>
            <a:off x="1928794" y="5357826"/>
            <a:ext cx="1143008" cy="1143008"/>
          </a:xfrm>
          <a:prstGeom prst="cub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уб 17"/>
          <p:cNvSpPr/>
          <p:nvPr/>
        </p:nvSpPr>
        <p:spPr>
          <a:xfrm>
            <a:off x="3929058" y="5715016"/>
            <a:ext cx="857256" cy="785818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уб 18"/>
          <p:cNvSpPr/>
          <p:nvPr/>
        </p:nvSpPr>
        <p:spPr>
          <a:xfrm>
            <a:off x="285720" y="5500702"/>
            <a:ext cx="857256" cy="785818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уб 19"/>
          <p:cNvSpPr/>
          <p:nvPr/>
        </p:nvSpPr>
        <p:spPr>
          <a:xfrm>
            <a:off x="7858148" y="2444730"/>
            <a:ext cx="857256" cy="785818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уб 20"/>
          <p:cNvSpPr/>
          <p:nvPr/>
        </p:nvSpPr>
        <p:spPr>
          <a:xfrm>
            <a:off x="7715272" y="357166"/>
            <a:ext cx="1143008" cy="1143008"/>
          </a:xfrm>
          <a:prstGeom prst="cub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Куб 21"/>
          <p:cNvSpPr/>
          <p:nvPr/>
        </p:nvSpPr>
        <p:spPr>
          <a:xfrm>
            <a:off x="5286380" y="5429264"/>
            <a:ext cx="1143008" cy="1143008"/>
          </a:xfrm>
          <a:prstGeom prst="cub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Куб 22"/>
          <p:cNvSpPr/>
          <p:nvPr/>
        </p:nvSpPr>
        <p:spPr>
          <a:xfrm>
            <a:off x="6929454" y="5929330"/>
            <a:ext cx="642942" cy="642942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Куб 23"/>
          <p:cNvSpPr/>
          <p:nvPr/>
        </p:nvSpPr>
        <p:spPr>
          <a:xfrm>
            <a:off x="3214678" y="5572140"/>
            <a:ext cx="642942" cy="642942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 descr="train01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42844" y="2000240"/>
            <a:ext cx="1285884" cy="1384798"/>
          </a:xfrm>
          <a:prstGeom prst="rect">
            <a:avLst/>
          </a:prstGeom>
        </p:spPr>
      </p:pic>
      <p:pic>
        <p:nvPicPr>
          <p:cNvPr id="26" name="Рисунок 25" descr="train01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6286512" y="285728"/>
            <a:ext cx="1285884" cy="1384798"/>
          </a:xfrm>
          <a:prstGeom prst="rect">
            <a:avLst/>
          </a:prstGeom>
        </p:spPr>
      </p:pic>
      <p:pic>
        <p:nvPicPr>
          <p:cNvPr id="27" name="Рисунок 26" descr="train01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7000892" y="3857628"/>
            <a:ext cx="1285884" cy="1384798"/>
          </a:xfrm>
          <a:prstGeom prst="rect">
            <a:avLst/>
          </a:prstGeom>
        </p:spPr>
      </p:pic>
      <p:sp>
        <p:nvSpPr>
          <p:cNvPr id="28" name="Куб 27"/>
          <p:cNvSpPr/>
          <p:nvPr/>
        </p:nvSpPr>
        <p:spPr>
          <a:xfrm>
            <a:off x="8393933" y="4437112"/>
            <a:ext cx="642942" cy="642942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7965305" y="5481534"/>
            <a:ext cx="857256" cy="785818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5004048" y="500042"/>
            <a:ext cx="1143008" cy="1143008"/>
          </a:xfrm>
          <a:prstGeom prst="cub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3357554" y="500042"/>
            <a:ext cx="1143008" cy="1143008"/>
          </a:xfrm>
          <a:prstGeom prst="cub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776562" y="547943"/>
            <a:ext cx="1143008" cy="1143008"/>
          </a:xfrm>
          <a:prstGeom prst="cub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726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007033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49</Words>
  <Application>Microsoft Office PowerPoint</Application>
  <PresentationFormat>Экран (4:3)</PresentationFormat>
  <Paragraphs>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Domovoi</dc:creator>
  <cp:lastModifiedBy>Максим</cp:lastModifiedBy>
  <cp:revision>37</cp:revision>
  <dcterms:created xsi:type="dcterms:W3CDTF">2013-10-13T13:10:41Z</dcterms:created>
  <dcterms:modified xsi:type="dcterms:W3CDTF">2020-04-06T05:43:42Z</dcterms:modified>
</cp:coreProperties>
</file>