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78C3-058B-435F-8700-EC620131268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1F83F-93EC-4265-9660-507C35A705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451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06461-3434-465F-B197-E7CDEDB7096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71007-CC68-457F-AE14-6F06B55B0A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17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DAB51-4FEA-4F34-AA38-068DCF1F6C8B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8E75A-9B19-4776-9DA1-D9681C0F23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496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BE90B-AE58-4519-8CBC-22961014E04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D2A09-BF11-401C-AC8E-B4CCBBD03E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529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21834-13A0-426A-A0F3-B91022B581AD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0E28F-F7E7-4B88-93F7-7927A8CF8D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576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EFDB3-11EA-4F4D-A909-0A8C4BD4402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78768-AB75-4F7A-91B8-E2E2BD2CB7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28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CC3C5-E93E-494A-9AEC-19672ED3F5D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8C79B-3238-4700-AB9B-A4A1CC1EF1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427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0D71-3DE4-465D-9C19-44F009CDF3ED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ED3AC-8608-4B02-B596-0AA1ECB0E3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48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A54BE-7C46-41EB-86C6-6A469E9E49C9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BE0FF-D25D-4030-891B-050317151E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131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2E6C7-9BEE-435C-898A-90BE6EB81F79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923F1-8F94-4222-AE90-127992ACF9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46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C9FC-5C4D-43B2-BA30-FD2AE122D31B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A1D51-91C1-45F0-B360-9E043A08FA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32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C2E788-C5D6-4004-9F19-F406A0241F2D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E3F495-ED2C-4069-8ACD-4BF2F12377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ovari.yandex.ru/~%D0%BA%D0%BD%D0%B8%D0%B3%D0%B8/%D0%91%D0%A1%D0%AD/%C2%AB%D0%A1%D0%BE%D1%8E%D0%B7%C2%BB/" TargetMode="External"/><Relationship Id="rId2" Type="http://schemas.openxmlformats.org/officeDocument/2006/relationships/hyperlink" Target="http://slovari.yandex.ru/~%D0%BA%D0%BD%D0%B8%D0%B3%D0%B8/%D0%91%D0%A1%D0%AD/%D0%9D%D0%B8%D0%BA%D0%BE%D0%BB%D0%B0%D0%B5%D0%B2%20%D0%90%D0%BD%D0%B4%D1%80%D0%B8%D1%8F%D0%BD%20%D0%93%D1%80%D0%B8%D0%B3%D0%BE%D1%80%D1%8C%D0%B5%D0%B2%D0%B8%D1%87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lovari.yandex.ru/~%D0%BA%D0%BD%D0%B8%D0%B3%D0%B8/%D0%91%D0%A1%D0%AD/%D0%A1%D0%B5%D0%B2%D0%B0%D1%81%D1%82%D1%8C%D1%8F%D0%BD%D0%BE%D0%B2%20%D0%92%D0%B8%D1%82%D0%B0%D0%BB%D0%B8%D0%B9%20%D0%98%D0%B2%D0%B0%D0%BD%D0%BE%D0%B2%D0%B8%D1%87/" TargetMode="External"/><Relationship Id="rId4" Type="http://schemas.openxmlformats.org/officeDocument/2006/relationships/hyperlink" Target="http://slovari.yandex.ru/~%D0%BA%D0%BD%D0%B8%D0%B3%D0%B8/%D0%91%D0%A1%D0%AD/%C2%AB%D0%A1%D0%B0%D0%BB%D1%8E%D1%82%C2%BB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508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Урок мужества 13.04.2018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548680"/>
            <a:ext cx="6885411" cy="304698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Космонавты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Кубани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116013" y="4868863"/>
            <a:ext cx="712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Подготовила воспитатель ГКОУ КК школы-интерната  Недилько Н.А.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ubankosmos.files.wordpress.com/2011/02/d182d180d0b5d189d0b5d0b21.jpg?w=6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3855198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3998913" y="733425"/>
            <a:ext cx="538162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Трещев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 Сергей Евгеньевич </a:t>
            </a:r>
            <a:r>
              <a:rPr lang="ru-RU" altLang="ru-RU" sz="4000" b="1">
                <a:solidFill>
                  <a:srgbClr val="002060"/>
                </a:solidFill>
              </a:rPr>
              <a:t>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космонавт,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космонавт-испытатель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Ракетно-космической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корпорации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«Энергия»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им. С. П. Королева</a:t>
            </a:r>
            <a:endParaRPr lang="ru-RU" altLang="ru-RU" sz="4000" b="1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3"/>
          <p:cNvSpPr>
            <a:spLocks noChangeArrowheads="1"/>
          </p:cNvSpPr>
          <p:nvPr/>
        </p:nvSpPr>
        <p:spPr bwMode="auto">
          <a:xfrm>
            <a:off x="0" y="188913"/>
            <a:ext cx="9144000" cy="64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u="sng"/>
              <a:t>Трещев Сергей Евгеньевич </a:t>
            </a:r>
            <a:r>
              <a:rPr lang="ru-RU" altLang="ru-RU" sz="1800"/>
              <a:t>родился 18 августа 1958 г. в п. Красный Кустарь Волынского района Липецкой области; окончил школу в п. Холмский Абинского района; окончил техническое училище по специальности «электросварщик» в 1976 г., Московский энергетический институт по специальности «инженер-преподаватель электроэнергетических дисциплин» в 1982 г.; с 1982 г. по 1984 г. проходил службу в частях ВВС в качестве командира группы; 1984—1986 — мастер по энергооборудованию Завода экспериментального машиностроения (ЗЭМ) Научно-производственного объединения «Энергия»; с сентября 1986 г. — инженер Головного конструкторского бюро НПО «Энергия» (ныне Ракетно-космическая корпорация «Энергия» им. С. П. Королева), занимался вопросами анализа и планирования деятельности космонавтов на борту орбитальной станции, а также их технической подготовкой, проводил тренировки экипажей на макете орбительной станции; в мае 1992 г. был зачислен в отряд космонавтов; в 1992—1994 годах прошел курс общей космической подготовки и получил квалификацию космонавта-испытателя; в дальнейшем прошел подготовку к полетам на транспортном корабле «Союз ТМ» и орбитальном комплексе «Мир», с 1999 г. готовился к полету в качестве бортинженера дублирующего, а затем основного экипажа международной космической станции (МКС); 5 июня — 7 декабря 2002 г. совершил космический полет на МКС в качестве 2-го борт-инженера 5-й основной международной экспедиции вместе с российским космонавтом В. Корзуном — командиром экипажа и женщиной-астронавтом США Пегги Уитсон — 1-м борт-инженером (старт и возвращение с МКС на американском многоразовом корабле «Индевор», суммарное время полета составило 184 суток 22 часа 15 минут 36 секунд, совершен выход для проведения работ в открытом космосе продолжительностью 5 часов 21 минута); женат, имеет двоих сыновей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9319" y="1844824"/>
            <a:ext cx="8788944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Мы гордимся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своими героями –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кубанскими космонавтами!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ubankosmos.files.wordpress.com/2011/02/gorbatk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888432" cy="5535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284663" y="908050"/>
            <a:ext cx="4572000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Виктор Васильевич Горбатко</a:t>
            </a:r>
            <a:r>
              <a:rPr lang="ru-RU" altLang="ru-RU" sz="4000" b="1">
                <a:solidFill>
                  <a:srgbClr val="002060"/>
                </a:solidFill>
              </a:rPr>
              <a:t> </a:t>
            </a:r>
            <a:r>
              <a:rPr lang="ru-RU" altLang="ru-RU" sz="4000" b="1" i="1">
                <a:solidFill>
                  <a:srgbClr val="002060"/>
                </a:solidFill>
              </a:rPr>
              <a:t>— </a:t>
            </a:r>
            <a:r>
              <a:rPr lang="ru-RU" altLang="ru-RU" sz="4000" b="1" i="1"/>
              <a:t>Дважды Герой Советского Союза</a:t>
            </a:r>
            <a:br>
              <a:rPr lang="ru-RU" altLang="ru-RU" sz="4000" b="1" i="1"/>
            </a:br>
            <a:r>
              <a:rPr lang="ru-RU" altLang="ru-RU" sz="4000" b="1" i="1"/>
              <a:t>Летчик-космонавт СССР</a:t>
            </a:r>
            <a:br>
              <a:rPr lang="ru-RU" altLang="ru-RU" sz="4000" b="1" i="1"/>
            </a:br>
            <a:endParaRPr lang="ru-RU" altLang="ru-RU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250825" y="117475"/>
            <a:ext cx="8713788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u="sng">
                <a:latin typeface="Arial" panose="020B0604020202020204" pitchFamily="34" charset="0"/>
              </a:rPr>
              <a:t>Виктор Васильевич Горбатко</a:t>
            </a:r>
            <a:r>
              <a:rPr lang="ru-RU" altLang="ru-RU" sz="1800">
                <a:latin typeface="Arial" panose="020B0604020202020204" pitchFamily="34" charset="0"/>
              </a:rPr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Родился 3 декабря 1934 г. в поселке совхоза «Венцы-Заря» Краснодарского края. В 1953 г. окончил 8-ю Военную авиационную школу первоначального обучения летчиков в г.Павлограде, в 1956 г. – Батайское ВАУЛ им. А.К.Серова. По окончании в 1968 г. Военно-воздушной инженерной академии им. Н.Е.Жуковского получил квалификацию «летчик-инженер-космонавт». С 1960 по 1982 г. – в отряде космонавтов РГНИИ ЦПК ВВС. Совершил три космических полета.</a:t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Первый – в 1969 г., в качестве инженера-исследователя КК «Союз-7», вместе с А.Филипченко и В.Волковым по программе группового полета трех кораблей «Союз-6», -7 и -8. Стыковка с КК «Союз-8» не была выполнена. Второй – в 1977 г., в качестве командира КК «Союз-24» и ОС «Салют-5» (ОПС-103 «Алмаз»), вместе с Ю.Глазковым. Третий – в 1980 г. в качестве командира КК «Союз-37» по программе экспедиции посещения ДОС «Салют-6», вместе с Фам Туаном.</a:t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Суммарный налет – 30 сут 12 час 48 мин.</a:t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За космические полеты дважды удостоен звания Героя Советского Союза, награжден тремя орденами Ленина, орденом Красной Звезды, медалью «За отличие в охране государственной границы» и другими орденами и медалями. Также ему присвоены звания Героя Вьетнама и Героя Монголии.</a:t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Виктор Васильевич женат, имеет двух дочерей.</a:t>
            </a:r>
            <a:br>
              <a:rPr lang="ru-RU" altLang="ru-RU" sz="1800">
                <a:latin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0.wp.com/www.krasnodar.ru/photo/Whoiswho/berezov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248472" cy="5760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23" name="Прямоугольник 6"/>
          <p:cNvSpPr>
            <a:spLocks noChangeArrowheads="1"/>
          </p:cNvSpPr>
          <p:nvPr/>
        </p:nvSpPr>
        <p:spPr bwMode="auto">
          <a:xfrm>
            <a:off x="4716463" y="549275"/>
            <a:ext cx="4176712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Березовой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 Анатолий Николаевич </a:t>
            </a:r>
            <a:r>
              <a:rPr lang="ru-RU" altLang="ru-RU" sz="4000" b="1">
                <a:solidFill>
                  <a:srgbClr val="002060"/>
                </a:solidFill>
              </a:rPr>
              <a:t>–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2060"/>
                </a:solidFill>
              </a:rPr>
              <a:t>летчик-космонавт,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2060"/>
                </a:solidFill>
              </a:rPr>
              <a:t>Герой Советского Союза,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2060"/>
                </a:solidFill>
              </a:rPr>
              <a:t>полковник</a:t>
            </a:r>
            <a:endParaRPr lang="ru-RU" altLang="ru-RU" sz="4000" b="1" u="sng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250825" y="117475"/>
            <a:ext cx="8893175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u="sng">
                <a:latin typeface="Arial" panose="020B0604020202020204" pitchFamily="34" charset="0"/>
              </a:rPr>
              <a:t>Березовой Анатолий Николаевич.</a:t>
            </a:r>
            <a:r>
              <a:rPr lang="ru-RU" altLang="ru-RU" sz="1800" b="1"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/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Родился 11 апреля 1942 года в поселке Энем Тахтамукайского района республики Адыгея , Краснодарского края в семье рабочего. После окончания средней школы работал токарем на заводе «Нефтемаш» в городе Новочеркасске Ростовской области. В 1961 году поступил в Качинское высшее военное училище летчиков. После окончания в 1965 году училища служил в нем летчиком-инструктором. С 1967 года в авиационных частях Одесского военного округа. В 1970 году зачислен в отряд советских космонавтов (1970 Группа ВВС № 5). Прошел полный курс общекосмической подготовки и подготовки к полетам на кораблях типа «Союз» и орбитальных станциях «Салют». В 1977 году без отрыва от основной работы окончил Военно-воздушную академию имени Ю.А.Гагарина. Совершил 211-суточный полет на борту орбитальной станции «Салют-7».. Продолжительность пребывания в космосе составила 211 дней 9 часов 4 минуты 32 секунды. В дальнейшем проходил подготовку к космическим полетам по программе «Интеркосмос». В апреле 1984 года входил в состав дублирующего советско-индийского экипажа. В августе 1988 года входил в состав дублирующего советско-афганского экипажа. С 1992 года — заместитель командира отряда космонавтов Центра подготовки космонавтов имени Ю.А.Гагарина.</a:t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Герой Советского Союза. Награжден орденом Ленина, медалями. Награжден орденом офицеров Почетного легиона (Франция), высшей наградой Индии — орденом «Кирти Чакра», орденом «Солнце свободы» (Афганистан), медалью «За выдающийся вклад в развитие Кубани” I степени.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2.wp.com/www.krasnodar.ru/photo/Whoiswho/pada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960440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4170363" y="1268413"/>
            <a:ext cx="4973637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Падалка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Геннадий Иванович</a:t>
            </a:r>
            <a:r>
              <a:rPr lang="ru-RU" altLang="ru-RU" sz="4000" b="1">
                <a:solidFill>
                  <a:srgbClr val="002060"/>
                </a:solidFill>
              </a:rPr>
              <a:t> 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летчик-космонавт,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Герой РФ,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почетный гражданин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г. Краснодара</a:t>
            </a:r>
            <a:endParaRPr lang="ru-RU" altLang="ru-RU" sz="4000" b="1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250825" y="692150"/>
            <a:ext cx="85693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u="sng">
                <a:latin typeface="Arial" panose="020B0604020202020204" pitchFamily="34" charset="0"/>
              </a:rPr>
              <a:t>Падалка Геннадий Иванович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/>
            </a:r>
            <a:br>
              <a:rPr lang="ru-RU" altLang="ru-RU" sz="1800">
                <a:latin typeface="Arial" panose="020B0604020202020204" pitchFamily="34" charset="0"/>
              </a:rPr>
            </a:br>
            <a:r>
              <a:rPr lang="ru-RU" altLang="ru-RU" sz="1800">
                <a:latin typeface="Arial" panose="020B0604020202020204" pitchFamily="34" charset="0"/>
              </a:rPr>
              <a:t>Родился 21.6.1958 в г. Краснодаре. Окончил Ейское летное училище им. В. М. Комарова по специальности “командно- тактическая истребительно-бомбардировочная авиация» (1979).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В 1979-1989 служил в группе советских войск в Германии, в Хабаровском крае летал на истребителях.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В 1989— 1991 проходил курс общекосмической подготовки в Центре подготовки космонавтов ВВС, получив квалификацию «космонавт-испытатель», в 1992—1994 — в Международном центре обучающих систем на факультете аэрокосмоэкологии, присвоена квалификация «инженер-эколог» и выдан международный сертификат «магистр экологического мониторинга».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В 1996 г. — подготовка по программе орбитального комплекса «Мир».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13.08.1998 — 28.02.1999 совершил космический полет в качестве командиpa основной экспедиции на орбитальный комплекс «Мир» и транспортный корабль «Союз-ТМ-28». Космонавты занимались самым широким спектром проблем: по геофизике, астрофизике, биологии, экологии.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Дважды выходил в открытый кос­мос, в т. ч. в разгерметизированный модуль «Спектр» (более 6 часов).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kubankosmos.files.wordpress.com/2011/02/d181d0b5d0b2d0b0d181d182d18cd18fd0bdd0bed0b21.jpg?w=103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744416" cy="5833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4067175" y="1268413"/>
            <a:ext cx="50768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Севастьянов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u="sng">
                <a:solidFill>
                  <a:srgbClr val="002060"/>
                </a:solidFill>
              </a:rPr>
              <a:t> Виталий Иванович </a:t>
            </a:r>
            <a:r>
              <a:rPr lang="ru-RU" altLang="ru-RU" sz="4000" b="1">
                <a:solidFill>
                  <a:srgbClr val="002060"/>
                </a:solidFill>
              </a:rPr>
              <a:t>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лётчик-космонавт СССР,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дважды Герой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Советского Союза</a:t>
            </a:r>
            <a:endParaRPr lang="ru-RU" altLang="ru-RU" sz="4000" b="1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u="sng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323850" y="404813"/>
            <a:ext cx="8640763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Севастьянов</a:t>
            </a:r>
            <a:r>
              <a:rPr lang="ru-RU" altLang="ru-RU" sz="1800"/>
              <a:t> Виталий Иванович (08.07.1935, Красноуральск Свердловской области), лётчик-космонавт СССР, дважды Герой Советского Союза. С 10-ти летнего возраста проживал в г. Сочи. Окончил сочинскую школу № 9 с золотой медалью.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Член КПСС с 1963. В 1959 окончил Московский авиационный институт им. С. Орджоникидзе и начал работать в КБ. Кандидат технических наук (1965). В отряде космонавтов с 1967. 1—19 июня 1970 совершил (совместно с А. Г. </a:t>
            </a:r>
            <a:r>
              <a:rPr lang="ru-RU" altLang="ru-RU" sz="1800">
                <a:hlinkClick r:id="rId2"/>
              </a:rPr>
              <a:t>Николаевым</a:t>
            </a:r>
            <a:r>
              <a:rPr lang="ru-RU" altLang="ru-RU" sz="1800"/>
              <a:t>) полёт на космическом корабле </a:t>
            </a:r>
            <a:r>
              <a:rPr lang="ru-RU" altLang="ru-RU" sz="1800">
                <a:hlinkClick r:id="rId3"/>
              </a:rPr>
              <a:t>«Союз-9»</a:t>
            </a:r>
            <a:r>
              <a:rPr lang="ru-RU" altLang="ru-RU" sz="1800"/>
              <a:t> в качестве бортинженера. Корабль сделал более 286 оборотов вокруг Земли за 424 </a:t>
            </a:r>
            <a:r>
              <a:rPr lang="ru-RU" altLang="ru-RU" sz="1800" i="1"/>
              <a:t>ч</a:t>
            </a:r>
            <a:r>
              <a:rPr lang="ru-RU" altLang="ru-RU" sz="1800"/>
              <a:t> 59 </a:t>
            </a:r>
            <a:r>
              <a:rPr lang="ru-RU" altLang="ru-RU" sz="1800" i="1"/>
              <a:t>мин,</a:t>
            </a:r>
            <a:r>
              <a:rPr lang="ru-RU" altLang="ru-RU" sz="1800"/>
              <a:t> пролетев около 11,9 млн. </a:t>
            </a:r>
            <a:r>
              <a:rPr lang="ru-RU" altLang="ru-RU" sz="1800" i="1"/>
              <a:t>км. </a:t>
            </a:r>
            <a:r>
              <a:rPr lang="ru-RU" altLang="ru-RU" sz="1800"/>
              <a:t>24 мая — 26 июля 1975 совместно с П. И. Климуком совершил полёт на космическом корабле «Союз-18» в качестве бортинженера. 26 мая 1975 «Союз-18» произвёл стыковку с находившейся на орбите с 26 декабря 1974 научной станцией </a:t>
            </a:r>
            <a:r>
              <a:rPr lang="ru-RU" altLang="ru-RU" sz="1800">
                <a:hlinkClick r:id="rId4"/>
              </a:rPr>
              <a:t>«Салют-4»</a:t>
            </a:r>
            <a:r>
              <a:rPr lang="ru-RU" altLang="ru-RU" sz="1800"/>
              <a:t>. Общее время полёта около 63 </a:t>
            </a:r>
            <a:r>
              <a:rPr lang="ru-RU" altLang="ru-RU" sz="1800" i="1"/>
              <a:t>сут.</a:t>
            </a:r>
            <a:r>
              <a:rPr lang="ru-RU" altLang="ru-RU" sz="1800"/>
              <a:t> Находясь в космических полётах (всего 80 </a:t>
            </a:r>
            <a:r>
              <a:rPr lang="ru-RU" altLang="ru-RU" sz="1800" i="1"/>
              <a:t>сут </a:t>
            </a:r>
            <a:r>
              <a:rPr lang="ru-RU" altLang="ru-RU" sz="1800"/>
              <a:t>15 </a:t>
            </a:r>
            <a:r>
              <a:rPr lang="ru-RU" altLang="ru-RU" sz="1800" i="1"/>
              <a:t>ч</a:t>
            </a:r>
            <a:r>
              <a:rPr lang="ru-RU" altLang="ru-RU" sz="1800"/>
              <a:t> 59 </a:t>
            </a:r>
            <a:r>
              <a:rPr lang="ru-RU" altLang="ru-RU" sz="1800" i="1"/>
              <a:t>мин</a:t>
            </a:r>
            <a:r>
              <a:rPr lang="ru-RU" altLang="ru-RU" sz="1800"/>
              <a:t>)</a:t>
            </a:r>
            <a:r>
              <a:rPr lang="ru-RU" altLang="ru-RU" sz="1800" i="1"/>
              <a:t>,</a:t>
            </a:r>
            <a:r>
              <a:rPr lang="ru-RU" altLang="ru-RU" sz="1800"/>
              <a:t> С. выполнял программу научно-технических и медико-биологических исследований, а также отрабатывал методику проведения прикладных работ по исследованию природных ресурсов Земли. Действительный член Международной академии астронавтики. Награжден 2 орденами Ленина, а также медалями.</a:t>
            </a:r>
            <a:r>
              <a:rPr lang="ru-RU" altLang="ru-RU" sz="1800">
                <a:hlinkClick r:id="rId5"/>
              </a:rPr>
              <a:t> 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Летчик-космонавт Виталий Иванович Севастьянов </a:t>
            </a:r>
            <a:r>
              <a:rPr lang="ru-RU" altLang="ru-RU" sz="1800" b="1"/>
              <a:t>скончался 5 апреля 2010 года на 75-м году жизни</a:t>
            </a:r>
            <a:r>
              <a:rPr lang="ru-RU" altLang="ru-RU" sz="1800"/>
              <a:t> в Москве после тяжелой продолжительной болезни. Похоронен на  Останкинском кладбище 8 апреля рядом с могилой жены.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390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Елена Хавренко</Manager>
  <Company>RL-TEAM.NET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хавренко</dc:creator>
  <cp:lastModifiedBy>Елена хавренко</cp:lastModifiedBy>
  <cp:revision>5</cp:revision>
  <dcterms:created xsi:type="dcterms:W3CDTF">2018-04-06T15:53:31Z</dcterms:created>
  <dcterms:modified xsi:type="dcterms:W3CDTF">2020-04-06T15:25:23Z</dcterms:modified>
</cp:coreProperties>
</file>