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8" r:id="rId3"/>
    <p:sldId id="257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7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98" autoAdjust="0"/>
    <p:restoredTop sz="94660"/>
  </p:normalViewPr>
  <p:slideViewPr>
    <p:cSldViewPr>
      <p:cViewPr varScale="1">
        <p:scale>
          <a:sx n="70" d="100"/>
          <a:sy n="70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FE21B-A173-4BC0-90C6-E943751DC10B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D1D37-D9B7-4FB3-935C-70AEEBEF40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6270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D1D37-D9B7-4FB3-935C-70AEEBEF403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97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D1D37-D9B7-4FB3-935C-70AEEBEF403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90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606628-C668-4139-B2F1-F0C1EEECB542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9F62EFE-2997-4B50-8914-E4AA4B66F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844824"/>
            <a:ext cx="6400800" cy="982960"/>
          </a:xfrm>
        </p:spPr>
        <p:txBody>
          <a:bodyPr/>
          <a:lstStyle/>
          <a:p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(1879-1950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)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DoubleWave1">
              <a:avLst/>
            </a:prstTxWarp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Бажов</a:t>
            </a: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Павел Петрович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4841" y="2414055"/>
            <a:ext cx="5692590" cy="432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430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69160"/>
            <a:ext cx="8229600" cy="165618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Павел Петрович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пережил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Великую Отечественную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войну, радовался вместе со всеми Победе. Сказы "Малахитовой шкатулки" во время войны помогали солдатам воевать, выживать людям в тылу.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32656"/>
            <a:ext cx="3377927" cy="452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8784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81128"/>
            <a:ext cx="8229600" cy="187220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Павел Петрович своими сказами открыл миру уральские легенды, уральские характеры, уральский язык. В его сказах - жизнь и работа уральских мастеров: гранильщиков, камнерезов, старателей.</a:t>
            </a:r>
            <a:br>
              <a:rPr lang="ru-RU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Сказы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так умны и так красивы, что композиторы сочиняли музыку к сказам (есть балет и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опера 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“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Каменный цветок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”)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. Художники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любят рисовать иллюстрации к сказам Бажова. По сказам поставлены спектакли, снят кинофильм, мультфильмы.</a:t>
            </a:r>
            <a:br>
              <a:rPr lang="ru-RU" sz="16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476672"/>
            <a:ext cx="6052716" cy="403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9974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Павел Бажов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стал лауреатом Государственной премии, награжден орденом Ленина за литературную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работу.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В 1944 году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книга "Малахитовая шкатулка"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переведена на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английский язык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и вышла в Лондоне и Нью-Йорке, потом в Праге, в 1947 - в Париже, переведена на немецкий, венгерский, румынский, китайский, японский языки. Всего, по сведениям библиотеки им. Ленина, - на 100 языков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мира. В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1950 году Павла Петровича Бажова не стало. Похоронили писателя на высоком холме на Ивановском кладбище в Екатеринбурге. Остались у Бажова дочери, внуки и правнуки.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123" y="332656"/>
            <a:ext cx="6254948" cy="402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8711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29783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“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Работа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- она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штука  </a:t>
            </a:r>
            <a:r>
              <a:rPr lang="ru-RU" sz="2000" dirty="0" err="1">
                <a:solidFill>
                  <a:schemeClr val="bg2">
                    <a:lumMod val="75000"/>
                  </a:schemeClr>
                </a:solidFill>
              </a:rPr>
              <a:t>долговекая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. Человек умрет, а дело его останется.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Вот 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ты и смекай, как жить-то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”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Бажов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Павел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Петрович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.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60648"/>
            <a:ext cx="6362668" cy="476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7777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56992"/>
            <a:ext cx="8229600" cy="252028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Павел Петрович Бажов, русский и советский писатель, родился в 1879 году 27 января (15-го по старому стилю) на Урале.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3326">
            <a:off x="151673" y="412104"/>
            <a:ext cx="5323834" cy="22436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280" y="0"/>
            <a:ext cx="2051720" cy="30061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56396">
            <a:off x="5111981" y="237238"/>
            <a:ext cx="1945010" cy="259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1193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37112"/>
            <a:ext cx="8229600" cy="2007096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Его отец Петр Васильевич работал на металлургическом заводе. Был хорошим мастером,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но 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с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крепким  характером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, начальству спуску не давал, за что его прозвали "Сверло". Руки у Петра Васильевича были золотые.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Мать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будущего писателя была кружевницей, и это ремесло рукодельницы было большим подспорьем в семье.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88640"/>
            <a:ext cx="6552728" cy="432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5091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229600" cy="180440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Павел Петрович с раннего возраста видел тяжелейший труд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взрослых.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По вечерам, отдыхая от тяжёлой работы, взрослые рассказывали сказы, которые жадно слушали ребятишки. Позднее П. П. Бажов говорил: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“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Запас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образов и сюжетов уральского рабочего творчества у меня был с детских лет...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“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88640"/>
            <a:ext cx="3240360" cy="460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8765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25144"/>
            <a:ext cx="8229600" cy="165618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Павел был в семье единственным сыном, родители смогли дать ему образование. Поскольку в гимназии учиться было очень дорого, Пашу отдали в духовное училище в Екатеринбурге. . Мальчику повезло с учителем словесности. Тот сам любил русскую литературу и передал эту любовь своим ученикам. Десятилетний Бажов знал наизусть весь школьный сборник стихов </a:t>
            </a:r>
            <a:r>
              <a:rPr lang="ru-RU" sz="1600" dirty="0" err="1">
                <a:solidFill>
                  <a:schemeClr val="bg2">
                    <a:lumMod val="75000"/>
                  </a:schemeClr>
                </a:solidFill>
              </a:rPr>
              <a:t>Н.А.Некрасова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. </a:t>
            </a:r>
            <a:br>
              <a:rPr lang="ru-RU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Учился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он очень хорошо, был переведён в духовную семинарию Перми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89170"/>
            <a:ext cx="3384376" cy="451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9680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37112"/>
            <a:ext cx="8229600" cy="216024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    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А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вот дальше учиться ему не пришлось - умер отец, надо было работать, помогать слепнущей матери.</a:t>
            </a:r>
            <a:br>
              <a:rPr lang="ru-RU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Чтобы продолжить образование и поддержать мать, он начал работать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 Павел Бажов мог стать священником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, но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стал учителем русского языка, преподавал сначала в Екатеринбурге, потом в Камышлове. Каждый год во время школьных каникул странствовал молодой учитель по Уралу, беседовал 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с простыми людьми.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В свою записную книжку постоянно заносил словечки и речевые обороты, передающие характерные черты быта, психологии уральских горнозаводских рабочих.</a:t>
            </a:r>
            <a:br>
              <a:rPr lang="ru-RU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3801" y="116633"/>
            <a:ext cx="286032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4082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69160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Восемнадцать лет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учительствовал.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Счастливо женился на своей ученице и стал главой большой семьи, в которой было семеро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детей. Мирное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течение жизни нарушила революция. В гражданскую войну Бажов воевал в Красной Армии, был в плену у белых, а после побега - в отряде красных партизан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 С первых дней войны писатель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редактирует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дивизионную газету «Окопная правда»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5900" y="620688"/>
            <a:ext cx="61722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821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65104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После войны занялся журналистикой. 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Смолоду интересовался Бажов уральским фольклором, изучал народную мудрость. Ему были знакомы "тайные сказы" - устные предания, в которых сказка причудливо переплетались с реальной жизнью. Свои литературные произведения Бажов называл "сказами". В сказках этих действуют обыкновенные земные люди - такие, как Данила - мастер, старик </a:t>
            </a:r>
            <a:r>
              <a:rPr lang="ru-RU" sz="2000" dirty="0" err="1">
                <a:solidFill>
                  <a:schemeClr val="bg2">
                    <a:lumMod val="75000"/>
                  </a:schemeClr>
                </a:solidFill>
              </a:rPr>
              <a:t>Кокованя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</a:rPr>
              <a:t>, девочка Даренка. 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5597" y="260648"/>
            <a:ext cx="3114556" cy="429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630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29600" cy="167637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В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1939 году, была напечатана книга сказов Бажова "Малахитовая шкатулка". Она сразу стала одной из самых популярных книг своего времени. Даже в суровые годы войны она стояла на втором месте по "читаемости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".</a:t>
            </a:r>
            <a:r>
              <a:rPr lang="ru-RU" sz="18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Главная её героиня, хозяйка Медной горы, допускает в недра Земли-матушки и отдаёт свои богатства только честным, смелым и работящим людям, которые не на богатство зарятся, а красотой камня любуются. 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</a:rPr>
            </a:br>
            <a:endParaRPr lang="ru-RU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88640"/>
            <a:ext cx="330620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0534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499</Words>
  <Application>Microsoft Office PowerPoint</Application>
  <PresentationFormat>Экран (4:3)</PresentationFormat>
  <Paragraphs>16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Бажов Павел Петрович</vt:lpstr>
      <vt:lpstr>Павел Петрович Бажов, русский и советский писатель, родился в 1879 году 27 января (15-го по старому стилю) на Урале.</vt:lpstr>
      <vt:lpstr>Его отец Петр Васильевич работал на металлургическом заводе. Был хорошим мастером, но  с  крепким  характером, начальству спуску не давал, за что его прозвали "Сверло". Руки у Петра Васильевича были золотые. Мать будущего писателя была кружевницей, и это ремесло рукодельницы было большим подспорьем в семье. </vt:lpstr>
      <vt:lpstr>Павел Петрович с раннего возраста видел тяжелейший труд взрослых. По вечерам, отдыхая от тяжёлой работы, взрослые рассказывали сказы, которые жадно слушали ребятишки. Позднее П. П. Бажов говорил: “Запас образов и сюжетов уральского рабочего творчества у меня был с детских лет... “</vt:lpstr>
      <vt:lpstr>Павел был в семье единственным сыном, родители смогли дать ему образование. Поскольку в гимназии учиться было очень дорого, Пашу отдали в духовное училище в Екатеринбурге. . Мальчику повезло с учителем словесности. Тот сам любил русскую литературу и передал эту любовь своим ученикам. Десятилетний Бажов знал наизусть весь школьный сборник стихов Н.А.Некрасова.  Учился он очень хорошо, был переведён в духовную семинарию Перми. </vt:lpstr>
      <vt:lpstr>                              А вот дальше учиться ему не пришлось - умер отец, надо было работать, помогать слепнущей матери. Чтобы продолжить образование и поддержать мать, он начал работать. Павел Бажов мог стать священником , но стал учителем русского языка, преподавал сначала в Екатеринбурге, потом в Камышлове. Каждый год во время школьных каникул странствовал молодой учитель по Уралу, беседовал с простыми людьми. В свою записную книжку постоянно заносил словечки и речевые обороты, передающие характерные черты быта, психологии уральских горнозаводских рабочих.   </vt:lpstr>
      <vt:lpstr>Восемнадцать лет учительствовал. Счастливо женился на своей ученице и стал главой большой семьи, в которой было семеро детей. Мирное течение жизни нарушила революция. В гражданскую войну Бажов воевал в Красной Армии, был в плену у белых, а после побега - в отряде красных партизан. С первых дней войны писатель редактирует дивизионную газету «Окопная правда» </vt:lpstr>
      <vt:lpstr>    После войны занялся журналистикой.  Смолоду интересовался Бажов уральским фольклором, изучал народную мудрость. Ему были знакомы "тайные сказы" - устные предания, в которых сказка причудливо переплетались с реальной жизнью. Свои литературные произведения Бажов называл "сказами". В сказках этих действуют обыкновенные земные люди - такие, как Данила - мастер, старик Кокованя, девочка Даренка.  </vt:lpstr>
      <vt:lpstr>В 1939 году, была напечатана книга сказов Бажова "Малахитовая шкатулка". Она сразу стала одной из самых популярных книг своего времени. Даже в суровые годы войны она стояла на втором месте по "читаемости".  Главная её героиня, хозяйка Медной горы, допускает в недра Земли-матушки и отдаёт свои богатства только честным, смелым и работящим людям, которые не на богатство зарятся, а красотой камня любуются.  </vt:lpstr>
      <vt:lpstr>Павел Петрович пережил Великую Отечественную войну, радовался вместе со всеми Победе. Сказы "Малахитовой шкатулки" во время войны помогали солдатам воевать, выживать людям в тылу. </vt:lpstr>
      <vt:lpstr>Павел Петрович своими сказами открыл миру уральские легенды, уральские характеры, уральский язык. В его сказах - жизнь и работа уральских мастеров: гранильщиков, камнерезов, старателей. Сказы так умны и так красивы, что композиторы сочиняли музыку к сказам (есть балет и опера “Каменный цветок”). Художники любят рисовать иллюстрации к сказам Бажова. По сказам поставлены спектакли, снят кинофильм, мультфильмы. </vt:lpstr>
      <vt:lpstr>Павел Бажов стал лауреатом Государственной премии, награжден орденом Ленина за литературную работу. В 1944 году  книга "Малахитовая шкатулка" переведена на английский язык и вышла в Лондоне и Нью-Йорке, потом в Праге, в 1947 - в Париже, переведена на немецкий, венгерский, румынский, китайский, японский языки. Всего, по сведениям библиотеки им. Ленина, - на 100 языков мира. В 1950 году Павла Петровича Бажова не стало. Похоронили писателя на высоком холме на Ивановском кладбище в Екатеринбурге. Остались у Бажова дочери, внуки и правнуки. </vt:lpstr>
      <vt:lpstr>“Работа - она штука  долговекая. Человек умрет, а дело его останется. Вот  ты и смекай, как жить-то.” Бажов Павел Петрович.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Бажов</dc:title>
  <dc:creator>Первый</dc:creator>
  <cp:lastModifiedBy>Admin!</cp:lastModifiedBy>
  <cp:revision>32</cp:revision>
  <dcterms:created xsi:type="dcterms:W3CDTF">2014-03-16T15:31:17Z</dcterms:created>
  <dcterms:modified xsi:type="dcterms:W3CDTF">2014-03-18T16:02:22Z</dcterms:modified>
</cp:coreProperties>
</file>