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0" r:id="rId2"/>
    <p:sldId id="257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34" autoAdjust="0"/>
    <p:restoredTop sz="94624" autoAdjust="0"/>
  </p:normalViewPr>
  <p:slideViewPr>
    <p:cSldViewPr>
      <p:cViewPr>
        <p:scale>
          <a:sx n="55" d="100"/>
          <a:sy n="55" d="100"/>
        </p:scale>
        <p:origin x="-1794" y="-3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4446F-711E-4FA9-A015-58F80F27DA05}" type="datetimeFigureOut">
              <a:rPr lang="ru-RU" smtClean="0"/>
              <a:t>24.03.2020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9E4F899-75E8-4272-B418-A57F832C1E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4446F-711E-4FA9-A015-58F80F27DA05}" type="datetimeFigureOut">
              <a:rPr lang="ru-RU" smtClean="0"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4F899-75E8-4272-B418-A57F832C1E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4446F-711E-4FA9-A015-58F80F27DA05}" type="datetimeFigureOut">
              <a:rPr lang="ru-RU" smtClean="0"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4F899-75E8-4272-B418-A57F832C1E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4446F-711E-4FA9-A015-58F80F27DA05}" type="datetimeFigureOut">
              <a:rPr lang="ru-RU" smtClean="0"/>
              <a:t>24.03.2020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9E4F899-75E8-4272-B418-A57F832C1E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4446F-711E-4FA9-A015-58F80F27DA05}" type="datetimeFigureOut">
              <a:rPr lang="ru-RU" smtClean="0"/>
              <a:t>24.03.2020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4F899-75E8-4272-B418-A57F832C1E2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4446F-711E-4FA9-A015-58F80F27DA05}" type="datetimeFigureOut">
              <a:rPr lang="ru-RU" smtClean="0"/>
              <a:t>24.03.2020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4F899-75E8-4272-B418-A57F832C1E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4446F-711E-4FA9-A015-58F80F27DA05}" type="datetimeFigureOut">
              <a:rPr lang="ru-RU" smtClean="0"/>
              <a:t>24.03.2020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9E4F899-75E8-4272-B418-A57F832C1E2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4446F-711E-4FA9-A015-58F80F27DA05}" type="datetimeFigureOut">
              <a:rPr lang="ru-RU" smtClean="0"/>
              <a:t>24.03.2020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4F899-75E8-4272-B418-A57F832C1E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4446F-711E-4FA9-A015-58F80F27DA05}" type="datetimeFigureOut">
              <a:rPr lang="ru-RU" smtClean="0"/>
              <a:t>24.03.2020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4F899-75E8-4272-B418-A57F832C1E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4446F-711E-4FA9-A015-58F80F27DA05}" type="datetimeFigureOut">
              <a:rPr lang="ru-RU" smtClean="0"/>
              <a:t>24.03.2020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4F899-75E8-4272-B418-A57F832C1E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4446F-711E-4FA9-A015-58F80F27DA05}" type="datetimeFigureOut">
              <a:rPr lang="ru-RU" smtClean="0"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4F899-75E8-4272-B418-A57F832C1E2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BC4446F-711E-4FA9-A015-58F80F27DA05}" type="datetimeFigureOut">
              <a:rPr lang="ru-RU" smtClean="0"/>
              <a:t>24.03.2020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9E4F899-75E8-4272-B418-A57F832C1E2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85786" y="415049"/>
            <a:ext cx="7643866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Слон – символ мудрости, величия и непобедимой мощи.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1" name="Picture 3" descr="D:\Users\Zver\Desktop\слон\b7c920f6a938606243d716a3690c21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3236844"/>
            <a:ext cx="3500462" cy="340686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2" name="Picture 4" descr="D:\Users\Zver\Desktop\слон\handmade-small-vintage-lucky-elephant-decoration-home-decoration-polyresin-craft-black-resin-elephant-statu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3214686"/>
            <a:ext cx="3429024" cy="34290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14290"/>
            <a:ext cx="800105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Слон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для Индии - это в первую очередь символ мудрости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 доброты.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зображения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слонов можно встретить и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как элемент орнамента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 храмах, в украшениях домов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на одежде, и в виде сувенирных фигурок.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Users\Zver\Desktop\слон\slon-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3188732"/>
            <a:ext cx="3992546" cy="30263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2" descr="D:\Users\Zver\Desktop\слон\akshardham_elephant07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214686"/>
            <a:ext cx="4505099" cy="30003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628" y="71414"/>
            <a:ext cx="828677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Индии слоны используются в составе армейских подразделений, для сельскохозяйственных работ. Также слоны символизируют власть, поэтому именно на них передвигаются правители во время фестивалей и праздников.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D:\Users\Zver\Desktop\слон\76867447bb8dcd984c7641d45d9ed4ec.jpg"/>
          <p:cNvPicPr>
            <a:picLocks noChangeAspect="1" noChangeArrowheads="1"/>
          </p:cNvPicPr>
          <p:nvPr/>
        </p:nvPicPr>
        <p:blipFill>
          <a:blip r:embed="rId2" cstate="print"/>
          <a:srcRect r="17486"/>
          <a:stretch>
            <a:fillRect/>
          </a:stretch>
        </p:blipFill>
        <p:spPr bwMode="auto">
          <a:xfrm>
            <a:off x="214283" y="3571876"/>
            <a:ext cx="4143403" cy="31432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3" descr="D:\Users\Zver\Desktop\слон\d3880352dab6df4df7c3c8c819b281e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553224"/>
            <a:ext cx="4286280" cy="317006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612" y="142852"/>
            <a:ext cx="821535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Самым известным божеством индуистской мифологии, связанным со слонами, является индуистский бог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Ганеша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(тело человека, голова слона). Он считается богом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мудрости и знаний, у ног его часто изображают книги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D:\Users\Zver\Desktop\слон\b1995ce84e3001f8c79e4b3a54b0c49f--sri-ganesh-lord-ganesh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2714620"/>
            <a:ext cx="2714644" cy="397707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3" name="Picture 3" descr="D:\Users\Zver\Desktop\слон\tumblr_static_tumblr_mrus5qruhv1s57gl7o1_12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2714620"/>
            <a:ext cx="2857520" cy="39541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415049"/>
            <a:ext cx="76438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Задание на выбор!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285860"/>
            <a:ext cx="842968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Попробуй изобразить слона по мотивам индийском росписи </a:t>
            </a:r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бога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Ганеша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Постарайся не просто перерисовать, но и добавить в рисунок что-то своё.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D:\Users\Zver\Desktop\слон\fad489fab651c6c59d14b0e9a7dfeb0d.jpg"/>
          <p:cNvPicPr>
            <a:picLocks noChangeAspect="1" noChangeArrowheads="1"/>
          </p:cNvPicPr>
          <p:nvPr/>
        </p:nvPicPr>
        <p:blipFill>
          <a:blip r:embed="rId2" cstate="print"/>
          <a:srcRect b="11727"/>
          <a:stretch>
            <a:fillRect/>
          </a:stretch>
        </p:blipFill>
        <p:spPr bwMode="auto">
          <a:xfrm>
            <a:off x="357158" y="3357562"/>
            <a:ext cx="4855724" cy="321471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147" name="Picture 3" descr="D:\Users\Zver\Desktop\слон\hindu-god-ganesha-vector-9336745.jpg"/>
          <p:cNvPicPr>
            <a:picLocks noChangeAspect="1" noChangeArrowheads="1"/>
          </p:cNvPicPr>
          <p:nvPr/>
        </p:nvPicPr>
        <p:blipFill>
          <a:blip r:embed="rId3" cstate="print"/>
          <a:srcRect l="8683" r="6663" b="9557"/>
          <a:stretch>
            <a:fillRect/>
          </a:stretch>
        </p:blipFill>
        <p:spPr bwMode="auto">
          <a:xfrm>
            <a:off x="5857884" y="3357562"/>
            <a:ext cx="2786082" cy="321471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29</TotalTime>
  <Words>140</Words>
  <Application>Microsoft Office PowerPoint</Application>
  <PresentationFormat>Экран (4:3)</PresentationFormat>
  <Paragraphs>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Трек</vt:lpstr>
      <vt:lpstr>Слайд 1</vt:lpstr>
      <vt:lpstr>Слайд 2</vt:lpstr>
      <vt:lpstr>Слайд 3</vt:lpstr>
      <vt:lpstr>Слайд 4</vt:lpstr>
      <vt:lpstr>Слайд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Zverdvd.org</dc:creator>
  <cp:lastModifiedBy>Zverdvd.org</cp:lastModifiedBy>
  <cp:revision>3</cp:revision>
  <dcterms:created xsi:type="dcterms:W3CDTF">2020-03-24T14:34:20Z</dcterms:created>
  <dcterms:modified xsi:type="dcterms:W3CDTF">2020-03-24T15:04:11Z</dcterms:modified>
</cp:coreProperties>
</file>