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xplore-cloud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285728"/>
            <a:ext cx="3186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Информационная газета для родителей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642918"/>
            <a:ext cx="4953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n w="12700">
                  <a:noFill/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Будьте осторожны на дороге и учите этому своего ребенка!</a:t>
            </a:r>
            <a:endParaRPr lang="ru-RU" sz="1400" b="1" dirty="0">
              <a:ln w="12700">
                <a:noFill/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b97d0ae75b20fae5ae64f35c51b09df_59075e17befb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5429264"/>
            <a:ext cx="1655520" cy="1428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7" descr="Загадки по пдд для детей и школь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0"/>
            <a:ext cx="637895" cy="924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7" descr="Загадки по пдд для детей и школь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6328" flipH="1">
            <a:off x="8313632" y="16255"/>
            <a:ext cx="576420" cy="924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2000232" y="5500702"/>
            <a:ext cx="4000528" cy="1231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Что почитать ребенку?</a:t>
            </a:r>
          </a:p>
          <a:p>
            <a:r>
              <a:rPr lang="ru-RU" altLang="ru-RU" sz="1200" dirty="0" err="1" smtClean="0">
                <a:latin typeface="Times New Roman" pitchFamily="18" charset="0"/>
                <a:cs typeface="Times New Roman" pitchFamily="18" charset="0"/>
              </a:rPr>
              <a:t>Гаткин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 Е.Я. Безопасность ребенка. — М.: Лист, 1997.</a:t>
            </a:r>
          </a:p>
          <a:p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 Григорович Л. Опасные ситуации в жизни детей // Дошкольное воспитание. 1985. № 6; 1986. № 7.; 1987. </a:t>
            </a:r>
          </a:p>
          <a:p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 Дети и дорога: Методические рекомендации для воспитателей детского сада. Ч. 1.-М., 1994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kartinki_na_prozrachnom_fone_dlya_detskogo_sada_4_121539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4357694"/>
            <a:ext cx="2948108" cy="20098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43504" y="1000108"/>
            <a:ext cx="3786214" cy="44319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«О культуре поведения»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Правила поведения на улице весьма разнообразны и помимо собственно правил безопасного движения включают в себя довольно большой круг требований</a:t>
            </a:r>
            <a:r>
              <a:rPr lang="ru-RU" altLang="ru-RU" sz="1200" dirty="0" smtClean="0">
                <a:solidFill>
                  <a:srgbClr val="007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 знать и выполнять которые должен каждый ребенок. </a:t>
            </a:r>
          </a:p>
          <a:p>
            <a:pPr algn="just" eaLnBrk="0" hangingPunct="0"/>
            <a:r>
              <a:rPr lang="ru-RU" altLang="ru-RU" sz="1200" u="sng" dirty="0" smtClean="0">
                <a:latin typeface="Times New Roman" pitchFamily="18" charset="0"/>
                <a:cs typeface="Times New Roman" pitchFamily="18" charset="0"/>
              </a:rPr>
              <a:t>Правила: 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На улицу надо выходить одетым  чисто и опрятно. Перед тем, как   следует почистить обувь, привести в порядок одежду, причесаться. Нельзя проходить мимо фактов некультурного поведения в общественном транспорте. А как неудобно прохожим, когда дети  идут большой группой, </a:t>
            </a:r>
            <a:r>
              <a:rPr lang="ru-RU" altLang="ru-RU" sz="1200" dirty="0" smtClean="0">
                <a:solidFill>
                  <a:srgbClr val="007F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агораживая весь тротуар, громко кричат, оста</a:t>
            </a:r>
            <a:r>
              <a:rPr lang="ru-RU" altLang="ru-RU" sz="1200" dirty="0" smtClean="0">
                <a:solidFill>
                  <a:srgbClr val="007F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авливаются посередине тротуара для беседы с друзьями или знакомыми.</a:t>
            </a:r>
          </a:p>
          <a:p>
            <a:pPr algn="just" eaLnBrk="0" hangingPunct="0"/>
            <a:r>
              <a:rPr lang="ru-RU" altLang="ru-RU" sz="1200" b="1" dirty="0" smtClean="0">
                <a:solidFill>
                  <a:srgbClr val="943634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Культура поведения наших детей на улице и в общественном транспорте, знание Правил дорожного движения и умения их выполнять были и остаются лучшим средством профилактики дорожно-транспортных происшествий. Ведь не секрет, что сегодня каждым вторым виновником дорожно-транспортного происшествия на дорогах и улицах является сам пешеход, его недисциплинированность, пренебрежение к Правилам дорожного движения, к культуре поведения.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14282" y="2786058"/>
            <a:ext cx="4643438" cy="26161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Осторожно гололед!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Перед выходом из дома следует подготовить обувь, чтобы повысить устойчивость при ходьбе в гололед (натереть подошву наждачной бумагой, приклеить на подошву изоляционную ленту, чтобы увеличить сцепление обуви с дорогой). Из дома рекомендуется выходить с запасом времени, чтобы не спешить в пути.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 ходьбе наступать на всю подошву, расслабив ноги в коленях, быть готовым к падению. Желательно, чтобы руки были свободны от сумок и прочих предметов. При падении напрячь мускулы рук и ног, при касании земли перекатиться на бок. 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Помните! Самое опасное падение — это падение на прямую спину и на расслабленные прямые руки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1000108"/>
            <a:ext cx="4643470" cy="1643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Уважаемые родители!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Сделайте все необходимое, чтобы в Вашу семью не пришла беда! По дороге в сад покажите, как надо правильно и безопасно переходить улицу или дорогу. Очень важно, чтобы ребенок понял, почему нужно строго выполнять правила движения.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Личным примером приучайте его, как надо вести себя на улице. Берегите жизнь и здоровье детей! Соблюдайте правила дорожного движения и учите этому детей!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422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К@</dc:creator>
  <cp:lastModifiedBy>Student</cp:lastModifiedBy>
  <cp:revision>11</cp:revision>
  <dcterms:created xsi:type="dcterms:W3CDTF">2018-12-11T11:24:05Z</dcterms:created>
  <dcterms:modified xsi:type="dcterms:W3CDTF">2019-04-24T23:46:53Z</dcterms:modified>
</cp:coreProperties>
</file>