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70" r:id="rId6"/>
    <p:sldId id="280" r:id="rId7"/>
    <p:sldId id="281" r:id="rId8"/>
    <p:sldId id="282" r:id="rId9"/>
    <p:sldId id="28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45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7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63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6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5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424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02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420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2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5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4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12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E1CC2-E47A-403B-A718-F07E4C666CE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21E54-C269-488F-92F8-B454F49A0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8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7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5048" y="214476"/>
            <a:ext cx="4237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ЦРР д/с№14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Кропоткин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Кавказский район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0158" y="1137806"/>
            <a:ext cx="10856890" cy="2831544"/>
          </a:xfrm>
          <a:prstGeom prst="rect">
            <a:avLst/>
          </a:prstGeom>
          <a:noFill/>
          <a:scene3d>
            <a:camera prst="perspectiveBelow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Инновационный образовательный проект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старшей группе «Клубничка»</a:t>
            </a:r>
          </a:p>
          <a:p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«Сочиняем экологическую сказку»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40158" y="5197554"/>
            <a:ext cx="321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проекта: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11.11.2019г. по 29.11.2019г.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92473" y="5628068"/>
            <a:ext cx="3618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Гладкова Л.И.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Сломова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0205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512" y="0"/>
            <a:ext cx="12192000" cy="7905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6044" y="2133600"/>
            <a:ext cx="589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ПОРТФОЛИО ПРОЕКТА: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1823" y="2698044"/>
            <a:ext cx="96407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Исполнители проекта: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Гладкова Л.И.;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Сломова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беречь детей окружающий мир с помощью сказки.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детей экологической культуры;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связной речи через сочинение сказки;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бережного отношения к природе;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чистоты на участках детского сада, в городе и своих дворах.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Находясь с детьми на прогулке, мы с коллегой заметили, что многие дети из нашей группы не задумываясь бросают кусочки бумаги, фантики, прямо на землю. Так появилась идея краткосрочного экологического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42406912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89610" y="479502"/>
            <a:ext cx="4382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Введение: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2752" y="1103971"/>
            <a:ext cx="93781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 нашей экологической сказки - это желание дать детям представление  о природных закономерностях. Это понятия о том, как должно быть на самом деле и что может случится, если эти закономерности нарушить.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Часто гуляя с родителями в парках, отдыхая в лесу, перед детьми многие стараются раскрыть красоту и неповторимость родной природы. Одновременно с этим дети замечают и неразумное, пагубное влияние человека на природу, ( загрязненные лесные массивы, свалки мусора у рек и т.д.)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Для того, чтобы научить детей видеть эти контрасты, научить их сопереживать и размышлять, мы придумали наш сказочный проект.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313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8" y="0"/>
            <a:ext cx="1194295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9379" y="158044"/>
            <a:ext cx="850053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состоял из трех этапов: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подготовительном этапе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составили план проведения проекта: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 «Наш чистый город»;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 «Экологическое воспитание дошкольников»; «Зеленый мир на окне»;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экологических сказок, художественной литературы;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акции «Наведи порядок на участке»;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сказки;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сказочных героев сказки (лепка из пластилина);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сказки детьми группы «Клубничка», детям старшей группы «Ласточка».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втором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рактическом этапе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мы начали  реализацию плана: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695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749" y="0"/>
            <a:ext cx="12634653" cy="7016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59467" y="0"/>
            <a:ext cx="8274755" cy="541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9404" y="1185811"/>
            <a:ext cx="104954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экологическая сказка</a:t>
            </a:r>
          </a:p>
          <a:p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«Как медведи Машу</a:t>
            </a:r>
          </a:p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проучили!»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469" y="301064"/>
            <a:ext cx="2609324" cy="260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54" y="2036858"/>
            <a:ext cx="2575775" cy="2942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653048" y="643944"/>
            <a:ext cx="7831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какая сказка у нас получилась!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8637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2580" y="528034"/>
            <a:ext cx="94144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одной сказочной деревеньке на краю большого зеленого леса, в избушке жили-были дед с бабой. И была у них внучка – непоседа по имени Маша. Очень любила Маша с подружками в лесу гулять, играть в разные игры.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Лес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дремучий, полный сказок и чудес.  Жили в том лесу,  три медведя: папа-медведь Михайло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Косолапыч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мама-медведь Дарья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Потаповна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и сыночек-медвежонок – Костик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они в лесу очень хорошо, всего им хватало – и рыбы в реке было много, и ягод с кореньями хватало, и мед на зиму запасали. Воздух был в лесу чистый, вода в реке прозрачная, трава кругом зеленая, цветов видимо невидимо. Одним словом, жили они в своей деревянной, уютной избушке и не тужили.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Деревенские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любили в этот лес ходить за разной надобностью: кто грибы-ягоды да орехи собирать, кто дрова рубить, а кто прутья и кору для плетения заготавливать. Всех лес кормил и выручал да к себе привечал.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повадилась Маша с подружками в лес ходить, пикники и игры устраивать. Веселятся, редкие цветы и травы топчут, деревца молодые ломают, а после себя мусора оставят — как будто вся деревня приходила и мусорила. Обертки, бумажки, пакеты из-под соков и напитков, бутылки от лимонада и много чего другого. Ничего после себя не убирали, и убирать не думали.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933" y="2730320"/>
            <a:ext cx="2164366" cy="3895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1102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425"/>
            <a:ext cx="12192000" cy="7025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055" y="0"/>
            <a:ext cx="85000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грязно стало в этом сказочном лесу! Уже и грибы-ягоды не растут, и цветы глаз не радуют, животные стали из леса убегать.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Удивлялись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поначалу Михайло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Косолапыч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Дарьей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Потаповной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случилось, почему так много мусора, откуда он здесь?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однажды увидели они девочек, которые отдыхая на полянке, громко слушали музыку, смеялись, кушали конфеты, а фантики бросали тут же. Сок выпили, а пакетики от сока бросили.  Разожгли костер и давай через него прыгать, смеются, весело им. Потом домой засобирались, а мусор весь в лесу оставили, костер не затушили, так и оставили его тлеть на ветерке.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Рассвирепел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Косолапыч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На семейном совете медведи придумали, как проучить Машу и ее подруг. Папа — медведь, мама-медведь и маленький Костик, собрали весь мусор и ночью, когда люди спали, пришли в деревню, разбросали его вокруг домов, и записку оставили, чтобы люди деревенские больше в лес не ходили, а то Михайло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Косолапыч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задерет.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637" y="4051252"/>
            <a:ext cx="3000786" cy="25889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472" y="3808450"/>
            <a:ext cx="5127528" cy="2912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112" y="2270019"/>
            <a:ext cx="3075725" cy="2050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74357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" y="0"/>
            <a:ext cx="121791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0912" y="-54735"/>
            <a:ext cx="838414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проснулись люди и глазам своим не верят!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Кругом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грязь, мусор, земли не видать. А прочитав записку, люди опечалились, как же им теперь без даров леса прожить? Дедушка с бабушкой тоже расстроились, как жить то теперь без лесных угощений, без ягод, грибов, без травок лечебных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поняла тут Маша, что они натворили. Пошла Маша к подружкам, долго они разговоры вели о том как не нужно было себя вести. Решили они перед всеми извинится. Весь мусор собрали и пошли они в лес, просить прощения у медведей.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Долго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извинялись, обещали больше лесу не вредить, с природой дружить. Простили их медведи, научили, как правильно себя в лесу вести, вреда не наносить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той поры дружит Маша с семьей медведей, помогает им ягоды да грибы к зиме собирать, а если вы мультик смотрели про Машу- вредину и медведя, то это все в прошлом, выросла Маша!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18205" y1="95089" x2="93480" y2="89754"/>
                        <a14:backgroundMark x1="30483" y1="93988" x2="16003" y2="90771"/>
                        <a14:backgroundMark x1="23539" y1="95089" x2="89246" y2="89754"/>
                        <a14:backgroundMark x1="12278" y1="86537" x2="12278" y2="865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7279" y="3000779"/>
            <a:ext cx="5219164" cy="5219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91083" y="3954527"/>
            <a:ext cx="4429584" cy="27238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248" y="2345922"/>
            <a:ext cx="3162479" cy="3612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58025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07" y="0"/>
            <a:ext cx="494119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94749" y="1107583"/>
            <a:ext cx="4082603" cy="4159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570" y="1107583"/>
            <a:ext cx="4292959" cy="376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1105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8309</TotalTime>
  <Words>977</Words>
  <Application>Microsoft Office PowerPoint</Application>
  <PresentationFormat>Произвольный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73</cp:revision>
  <cp:lastPrinted>2020-01-19T15:48:59Z</cp:lastPrinted>
  <dcterms:created xsi:type="dcterms:W3CDTF">2020-01-09T12:17:46Z</dcterms:created>
  <dcterms:modified xsi:type="dcterms:W3CDTF">2020-04-06T14:47:36Z</dcterms:modified>
</cp:coreProperties>
</file>