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</p:sldMasterIdLst>
  <p:sldIdLst>
    <p:sldId id="256" r:id="rId7"/>
    <p:sldId id="263" r:id="rId8"/>
    <p:sldId id="262" r:id="rId9"/>
    <p:sldId id="264" r:id="rId10"/>
    <p:sldId id="265" r:id="rId11"/>
    <p:sldId id="270" r:id="rId12"/>
    <p:sldId id="272" r:id="rId13"/>
    <p:sldId id="274" r:id="rId14"/>
    <p:sldId id="276" r:id="rId15"/>
    <p:sldId id="277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D1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01A5-BF6B-4F31-A300-5A5AC5A0E0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5E10-7574-4DA9-9A88-36455A60D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01A5-BF6B-4F31-A300-5A5AC5A0E0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5E10-7574-4DA9-9A88-36455A60D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01A5-BF6B-4F31-A300-5A5AC5A0E0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5E10-7574-4DA9-9A88-36455A60D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521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6364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288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9309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0917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5715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1769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62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01A5-BF6B-4F31-A300-5A5AC5A0E0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5E10-7574-4DA9-9A88-36455A60D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1655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2004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3427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9248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5711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5858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1344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8068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2742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570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01A5-BF6B-4F31-A300-5A5AC5A0E0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5E10-7574-4DA9-9A88-36455A60D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0500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0740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254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5892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8934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9726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06791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259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08844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617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01A5-BF6B-4F31-A300-5A5AC5A0E0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5E10-7574-4DA9-9A88-36455A60D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3108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3090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252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0987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33111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8367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2274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8281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90338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654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01A5-BF6B-4F31-A300-5A5AC5A0E0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5E10-7574-4DA9-9A88-36455A60D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5560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70019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1163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19995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31712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44035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7506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45065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43618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1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01A5-BF6B-4F31-A300-5A5AC5A0E0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5E10-7574-4DA9-9A88-36455A60D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63471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2321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68207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8669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55153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50069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076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01A5-BF6B-4F31-A300-5A5AC5A0E0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5E10-7574-4DA9-9A88-36455A60D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01A5-BF6B-4F31-A300-5A5AC5A0E0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5E10-7574-4DA9-9A88-36455A60D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01A5-BF6B-4F31-A300-5A5AC5A0E0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5E10-7574-4DA9-9A88-36455A60D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D01A5-BF6B-4F31-A300-5A5AC5A0E0D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A5E10-7574-4DA9-9A88-36455A60DF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6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492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6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811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6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094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6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882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6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5CDF9-A9AB-4E49-A66D-682A5EDA66B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86714-A21D-4A9F-A512-63E0DBF1AE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018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jpeg"/><Relationship Id="rId7" Type="http://schemas.openxmlformats.org/officeDocument/2006/relationships/image" Target="../media/image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Rendered 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714488"/>
            <a:ext cx="4600575" cy="1381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Копия (2) Scan100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4348163"/>
          </a:xfrm>
          <a:prstGeom prst="rect">
            <a:avLst/>
          </a:prstGeom>
          <a:noFill/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619250" y="2060575"/>
            <a:ext cx="2232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prstClr val="black"/>
                </a:solidFill>
              </a:rPr>
              <a:t>здания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692275" y="2781300"/>
            <a:ext cx="19446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prstClr val="black"/>
                </a:solidFill>
              </a:rPr>
              <a:t>школы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435600" y="2205038"/>
            <a:ext cx="2808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prstClr val="black"/>
                </a:solidFill>
              </a:rPr>
              <a:t>школьники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254625" y="2852738"/>
            <a:ext cx="3889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prstClr val="black"/>
                </a:solidFill>
              </a:rPr>
              <a:t>первоклассники</a:t>
            </a:r>
          </a:p>
        </p:txBody>
      </p:sp>
    </p:spTree>
    <p:extLst>
      <p:ext uri="{BB962C8B-B14F-4D97-AF65-F5344CB8AC3E}">
        <p14:creationId xmlns:p14="http://schemas.microsoft.com/office/powerpoint/2010/main" val="1670919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Копия Scan1002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3635375"/>
          </a:xfrm>
          <a:prstGeom prst="rect">
            <a:avLst/>
          </a:prstGeom>
          <a:noFill/>
        </p:spPr>
      </p:pic>
      <p:sp>
        <p:nvSpPr>
          <p:cNvPr id="8198" name="Oval 6"/>
          <p:cNvSpPr>
            <a:spLocks noChangeArrowheads="1"/>
          </p:cNvSpPr>
          <p:nvPr/>
        </p:nvSpPr>
        <p:spPr bwMode="auto">
          <a:xfrm>
            <a:off x="323850" y="1196975"/>
            <a:ext cx="2735263" cy="237648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199" name="Oval 7"/>
          <p:cNvSpPr>
            <a:spLocks noChangeArrowheads="1"/>
          </p:cNvSpPr>
          <p:nvPr/>
        </p:nvSpPr>
        <p:spPr bwMode="auto">
          <a:xfrm>
            <a:off x="827088" y="1916113"/>
            <a:ext cx="1800225" cy="1008062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971550" y="2060575"/>
            <a:ext cx="15128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prstClr val="black"/>
                </a:solidFill>
              </a:rPr>
              <a:t>птицы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827088" y="1341438"/>
            <a:ext cx="1871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prstClr val="black"/>
                </a:solidFill>
              </a:rPr>
              <a:t>вороны</a:t>
            </a:r>
          </a:p>
        </p:txBody>
      </p:sp>
      <p:sp>
        <p:nvSpPr>
          <p:cNvPr id="8202" name="Oval 10"/>
          <p:cNvSpPr>
            <a:spLocks noChangeArrowheads="1"/>
          </p:cNvSpPr>
          <p:nvPr/>
        </p:nvSpPr>
        <p:spPr bwMode="auto">
          <a:xfrm>
            <a:off x="6156325" y="1125538"/>
            <a:ext cx="2808288" cy="23749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03" name="Oval 11"/>
          <p:cNvSpPr>
            <a:spLocks noChangeArrowheads="1"/>
          </p:cNvSpPr>
          <p:nvPr/>
        </p:nvSpPr>
        <p:spPr bwMode="auto">
          <a:xfrm>
            <a:off x="6372225" y="1700213"/>
            <a:ext cx="2376488" cy="1635125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04" name="Oval 12"/>
          <p:cNvSpPr>
            <a:spLocks noChangeArrowheads="1"/>
          </p:cNvSpPr>
          <p:nvPr/>
        </p:nvSpPr>
        <p:spPr bwMode="auto">
          <a:xfrm>
            <a:off x="6659563" y="2276475"/>
            <a:ext cx="1800225" cy="9144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6659563" y="1844675"/>
            <a:ext cx="1944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prstClr val="black"/>
                </a:solidFill>
              </a:rPr>
              <a:t>растения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6659563" y="1125538"/>
            <a:ext cx="18002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prstClr val="black"/>
                </a:solidFill>
              </a:rPr>
              <a:t>ромашка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6948488" y="2420938"/>
            <a:ext cx="13668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prstClr val="black"/>
                </a:solidFill>
              </a:rPr>
              <a:t>цветы</a:t>
            </a:r>
          </a:p>
        </p:txBody>
      </p:sp>
    </p:spTree>
    <p:extLst>
      <p:ext uri="{BB962C8B-B14F-4D97-AF65-F5344CB8AC3E}">
        <p14:creationId xmlns:p14="http://schemas.microsoft.com/office/powerpoint/2010/main" val="3401180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0486 " pathEditMode="relative" ptsTypes="AA">
                                      <p:cBhvr>
                                        <p:cTn id="13" dur="2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10509 " pathEditMode="relative" ptsTypes="AA">
                                      <p:cBhvr>
                                        <p:cTn id="15" dur="20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85185E-6 L -5.55556E-7 -0.10509 " pathEditMode="relative" ptsTypes="AA">
                                      <p:cBhvr>
                                        <p:cTn id="19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8.67362E-19 L -5.55556E-7 -0.09444 " pathEditMode="relative" ptsTypes="AA">
                                      <p:cBhvr>
                                        <p:cTn id="22" dur="2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33333E-6 L -2.77778E-7 0.17847 " pathEditMode="relative" ptsTypes="AA">
                                      <p:cBhvr>
                                        <p:cTn id="24" dur="2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/>
      <p:bldP spid="8200" grpId="1"/>
      <p:bldP spid="8201" grpId="0" build="allAtOnce"/>
      <p:bldP spid="8205" grpId="0"/>
      <p:bldP spid="8206" grpId="0"/>
      <p:bldP spid="820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Копия (3) Scan1002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5472113"/>
          </a:xfrm>
          <a:prstGeom prst="rect">
            <a:avLst/>
          </a:prstGeom>
          <a:noFill/>
        </p:spPr>
      </p:pic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39750" y="981075"/>
            <a:ext cx="1008063" cy="5762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755650" y="836613"/>
            <a:ext cx="649288" cy="576262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2627313" y="908050"/>
            <a:ext cx="576262" cy="6492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3" name="Oval 11"/>
          <p:cNvSpPr>
            <a:spLocks noChangeArrowheads="1"/>
          </p:cNvSpPr>
          <p:nvPr/>
        </p:nvSpPr>
        <p:spPr bwMode="auto">
          <a:xfrm>
            <a:off x="2555875" y="908050"/>
            <a:ext cx="576263" cy="57626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4932363" y="765175"/>
            <a:ext cx="1152525" cy="8636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5076825" y="981075"/>
            <a:ext cx="914400" cy="5032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8172450" y="765175"/>
            <a:ext cx="647700" cy="71913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8243888" y="908050"/>
            <a:ext cx="431800" cy="4333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2268538" y="1700213"/>
            <a:ext cx="1295400" cy="6477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9" name="AutoShape 17"/>
          <p:cNvSpPr>
            <a:spLocks noChangeArrowheads="1"/>
          </p:cNvSpPr>
          <p:nvPr/>
        </p:nvSpPr>
        <p:spPr bwMode="auto">
          <a:xfrm flipV="1">
            <a:off x="2339975" y="1700213"/>
            <a:ext cx="1079500" cy="504825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12" name="Rectangle 20"/>
          <p:cNvSpPr>
            <a:spLocks noChangeArrowheads="1"/>
          </p:cNvSpPr>
          <p:nvPr/>
        </p:nvSpPr>
        <p:spPr bwMode="auto">
          <a:xfrm>
            <a:off x="1763713" y="836613"/>
            <a:ext cx="576262" cy="7921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11" name="Rectangle 19"/>
          <p:cNvSpPr>
            <a:spLocks noChangeArrowheads="1"/>
          </p:cNvSpPr>
          <p:nvPr/>
        </p:nvSpPr>
        <p:spPr bwMode="auto">
          <a:xfrm>
            <a:off x="1763713" y="836613"/>
            <a:ext cx="504825" cy="64928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14" name="Rectangle 22"/>
          <p:cNvSpPr>
            <a:spLocks noChangeArrowheads="1"/>
          </p:cNvSpPr>
          <p:nvPr/>
        </p:nvSpPr>
        <p:spPr bwMode="auto">
          <a:xfrm>
            <a:off x="3563938" y="908050"/>
            <a:ext cx="1274762" cy="7921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13" name="AutoShape 21"/>
          <p:cNvSpPr>
            <a:spLocks noChangeArrowheads="1"/>
          </p:cNvSpPr>
          <p:nvPr/>
        </p:nvSpPr>
        <p:spPr bwMode="auto">
          <a:xfrm>
            <a:off x="3563938" y="981075"/>
            <a:ext cx="1079500" cy="503238"/>
          </a:xfrm>
          <a:prstGeom prst="parallelogram">
            <a:avLst>
              <a:gd name="adj" fmla="val 53628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 flipH="1">
            <a:off x="4067175" y="981075"/>
            <a:ext cx="288925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 flipH="1">
            <a:off x="3851275" y="981075"/>
            <a:ext cx="288925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7" name="Rectangle 25"/>
          <p:cNvSpPr>
            <a:spLocks noChangeArrowheads="1"/>
          </p:cNvSpPr>
          <p:nvPr/>
        </p:nvSpPr>
        <p:spPr bwMode="auto">
          <a:xfrm>
            <a:off x="5508625" y="1628775"/>
            <a:ext cx="719138" cy="6477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18" name="Rectangle 26"/>
          <p:cNvSpPr>
            <a:spLocks noChangeArrowheads="1"/>
          </p:cNvSpPr>
          <p:nvPr/>
        </p:nvSpPr>
        <p:spPr bwMode="auto">
          <a:xfrm>
            <a:off x="5651500" y="1773238"/>
            <a:ext cx="504825" cy="4826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19" name="Oval 27"/>
          <p:cNvSpPr>
            <a:spLocks noChangeArrowheads="1"/>
          </p:cNvSpPr>
          <p:nvPr/>
        </p:nvSpPr>
        <p:spPr bwMode="auto">
          <a:xfrm>
            <a:off x="6588125" y="1628775"/>
            <a:ext cx="1152525" cy="646113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20" name="Oval 28"/>
          <p:cNvSpPr>
            <a:spLocks noChangeArrowheads="1"/>
          </p:cNvSpPr>
          <p:nvPr/>
        </p:nvSpPr>
        <p:spPr bwMode="auto">
          <a:xfrm>
            <a:off x="6732588" y="1700213"/>
            <a:ext cx="914400" cy="5048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0" y="5013325"/>
            <a:ext cx="8388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1. Четырёхугольники </a:t>
            </a:r>
            <a:r>
              <a:rPr lang="ru-RU" sz="3200" b="1" u="sng"/>
              <a:t>не</a:t>
            </a:r>
            <a:r>
              <a:rPr lang="ru-RU" sz="3200" b="1"/>
              <a:t> черного цвета.</a:t>
            </a:r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0" y="5445125"/>
            <a:ext cx="81724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2. Чёрные </a:t>
            </a:r>
            <a:r>
              <a:rPr lang="ru-RU" sz="3200" b="1" u="sng"/>
              <a:t>не </a:t>
            </a:r>
            <a:r>
              <a:rPr lang="ru-RU" sz="3200" b="1"/>
              <a:t>четырёхугольники.</a:t>
            </a:r>
          </a:p>
        </p:txBody>
      </p:sp>
      <p:sp>
        <p:nvSpPr>
          <p:cNvPr id="8223" name="Text Box 31"/>
          <p:cNvSpPr txBox="1">
            <a:spLocks noChangeArrowheads="1"/>
          </p:cNvSpPr>
          <p:nvPr/>
        </p:nvSpPr>
        <p:spPr bwMode="auto">
          <a:xfrm>
            <a:off x="0" y="5876925"/>
            <a:ext cx="78851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3. Чёрные четырёхугольники.</a:t>
            </a:r>
          </a:p>
        </p:txBody>
      </p:sp>
      <p:sp>
        <p:nvSpPr>
          <p:cNvPr id="8224" name="Text Box 32"/>
          <p:cNvSpPr txBox="1">
            <a:spLocks noChangeArrowheads="1"/>
          </p:cNvSpPr>
          <p:nvPr/>
        </p:nvSpPr>
        <p:spPr bwMode="auto">
          <a:xfrm>
            <a:off x="0" y="6278563"/>
            <a:ext cx="78851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4. </a:t>
            </a:r>
            <a:r>
              <a:rPr lang="ru-RU" sz="3200" b="1" u="sng"/>
              <a:t>Не</a:t>
            </a:r>
            <a:r>
              <a:rPr lang="ru-RU" sz="3200" b="1"/>
              <a:t> чёрные </a:t>
            </a:r>
            <a:r>
              <a:rPr lang="ru-RU" sz="3200" b="1" u="sng"/>
              <a:t>не</a:t>
            </a:r>
            <a:r>
              <a:rPr lang="ru-RU" sz="3200" b="1"/>
              <a:t> четырёхугольники.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0.00023 L 0.7125 0.283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00" y="1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1019 L 0.39375 0.2942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00" y="1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44444E-6 L -0.05799 0.3152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0" y="1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11111E-6 L -0.39375 0.4935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00" y="2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22222E-6 L 0.21649 0.2888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00" y="1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77778E-6 1.11111E-6 L 0.02362 0.3463 " pathEditMode="relative" ptsTypes="AA">
                                      <p:cBhvr>
                                        <p:cTn id="26" dur="20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-7.40741E-7 L -6.94444E-6 0.32547 " pathEditMode="relative" ptsTypes="AA">
                                      <p:cBhvr>
                                        <p:cTn id="30" dur="2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8646 0.29398 " pathEditMode="relative" ptsTypes="AA">
                                      <p:cBhvr>
                                        <p:cTn id="34" dur="20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8646 0.29398 " pathEditMode="relative" ptsTypes="AA">
                                      <p:cBhvr>
                                        <p:cTn id="36" dur="20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8646 0.29398 " pathEditMode="relative" ptsTypes="AA">
                                      <p:cBhvr>
                                        <p:cTn id="38" dur="20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11111E-6 L -0.35434 0.35695 " pathEditMode="relative" ptsTypes="AA">
                                      <p:cBhvr>
                                        <p:cTn id="42" dur="20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8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8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8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8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8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8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animBg="1"/>
      <p:bldP spid="8203" grpId="0" animBg="1"/>
      <p:bldP spid="8205" grpId="0" animBg="1"/>
      <p:bldP spid="8208" grpId="0" animBg="1"/>
      <p:bldP spid="8209" grpId="0" animBg="1"/>
      <p:bldP spid="8211" grpId="0" animBg="1"/>
      <p:bldP spid="8213" grpId="0" animBg="1"/>
      <p:bldP spid="8215" grpId="0" animBg="1"/>
      <p:bldP spid="8216" grpId="0" animBg="1"/>
      <p:bldP spid="8218" grpId="0" animBg="1"/>
      <p:bldP spid="8220" grpId="0" animBg="1"/>
      <p:bldP spid="8221" grpId="0"/>
      <p:bldP spid="82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867461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 descr="Оптом Яблоки оптом Молдова Продукты напитки табак Овощи фрукты Сорта Айдаред Симиренко Флорина Голден optomvse.ru - оптовые прод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2428868"/>
            <a:ext cx="756100" cy="857256"/>
          </a:xfrm>
          <a:prstGeom prst="rect">
            <a:avLst/>
          </a:prstGeom>
          <a:noFill/>
        </p:spPr>
      </p:pic>
      <p:pic>
        <p:nvPicPr>
          <p:cNvPr id="19462" name="Picture 6" descr="пуговица картинка для детей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7FFFF"/>
              </a:clrFrom>
              <a:clrTo>
                <a:srgbClr val="F7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2646110"/>
            <a:ext cx="1214446" cy="1204491"/>
          </a:xfrm>
          <a:prstGeom prst="rect">
            <a:avLst/>
          </a:prstGeom>
          <a:noFill/>
        </p:spPr>
      </p:pic>
      <p:pic>
        <p:nvPicPr>
          <p:cNvPr id="19464" name="Picture 8" descr="SAMARACOMP (Самаракомп). Интернет-магазин компьютерной, бытовой техники в Самаре. Флажки маркировочные, зеленый, 20 штук в пласт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143116"/>
            <a:ext cx="1214446" cy="1500198"/>
          </a:xfrm>
          <a:prstGeom prst="rect">
            <a:avLst/>
          </a:prstGeom>
          <a:noFill/>
        </p:spPr>
      </p:pic>
      <p:pic>
        <p:nvPicPr>
          <p:cNvPr id="6" name="Picture 8" descr="SAMARACOMP (Самаракомп). Интернет-магазин компьютерной, бытовой техники в Самаре. Флажки маркировочные, зеленый, 20 штук в пласт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286248" y="2143116"/>
            <a:ext cx="1214446" cy="150019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428992" y="2357430"/>
            <a:ext cx="500066" cy="28575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3144034" y="2642388"/>
            <a:ext cx="571504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66" name="Picture 10" descr="ДиКонт - интернет-магазин товаров для офиса и дома в Колпино: канцтовары, бумага, картриджи, хозтовары, продукты, оргтехника.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3000372"/>
            <a:ext cx="669731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45716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428596" y="1857364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Круглые  предметы - 8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643406" y="1928802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Синие  предметы - 7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71736" y="3357562"/>
            <a:ext cx="45005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Синие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круглые 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предметы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 2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опия (3) Scan1002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2255838"/>
          </a:xfrm>
          <a:prstGeom prst="rect">
            <a:avLst/>
          </a:prstGeom>
          <a:noFill/>
        </p:spPr>
      </p:pic>
      <p:pic>
        <p:nvPicPr>
          <p:cNvPr id="22530" name="Picture 2" descr="Поиск книги: Игрушка зелёный гоблин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643182"/>
            <a:ext cx="1685914" cy="1685915"/>
          </a:xfrm>
          <a:prstGeom prst="rect">
            <a:avLst/>
          </a:prstGeom>
          <a:noFill/>
        </p:spPr>
      </p:pic>
      <p:pic>
        <p:nvPicPr>
          <p:cNvPr id="22532" name="Picture 4" descr="Обои Яблоко 08 для рабочего стола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39013" y="2562794"/>
            <a:ext cx="1890705" cy="1181691"/>
          </a:xfrm>
          <a:prstGeom prst="rect">
            <a:avLst/>
          </a:prstGeom>
          <a:noFill/>
        </p:spPr>
      </p:pic>
      <p:pic>
        <p:nvPicPr>
          <p:cNvPr id="22534" name="Picture 6" descr="Схема вышивки &quot;Лягушонок&quot; - Схемы вышивки - David - Авторы - Портал &quot;Вышивка крестом&quot;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00694" y="2571744"/>
            <a:ext cx="1333476" cy="1333476"/>
          </a:xfrm>
          <a:prstGeom prst="rect">
            <a:avLst/>
          </a:prstGeom>
          <a:noFill/>
        </p:spPr>
      </p:pic>
      <p:pic>
        <p:nvPicPr>
          <p:cNvPr id="22536" name="Picture 8" descr="Cалат из говядины и свеклы для кормящей мамы / Мясные салаты / TVCook: пошаговые рецепты с фото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2786058"/>
            <a:ext cx="1098678" cy="989201"/>
          </a:xfrm>
          <a:prstGeom prst="rect">
            <a:avLst/>
          </a:prstGeom>
          <a:noFill/>
        </p:spPr>
      </p:pic>
      <p:pic>
        <p:nvPicPr>
          <p:cNvPr id="7" name="Picture 4" descr="Оптом Яблоки оптом Молдова Продукты напитки табак Овощи фрукты Сорта Айдаред Симиренко Флорина Голден optomvse.ru - оптовые прод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929453" y="2643182"/>
            <a:ext cx="882117" cy="1000132"/>
          </a:xfrm>
          <a:prstGeom prst="rect">
            <a:avLst/>
          </a:prstGeom>
          <a:noFill/>
        </p:spPr>
      </p:pic>
      <p:pic>
        <p:nvPicPr>
          <p:cNvPr id="22538" name="Picture 10" descr="Banana Logo Apple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37606">
            <a:off x="3793317" y="2753161"/>
            <a:ext cx="1500537" cy="1126557"/>
          </a:xfrm>
          <a:prstGeom prst="rect">
            <a:avLst/>
          </a:prstGeom>
          <a:noFill/>
        </p:spPr>
      </p:pic>
      <p:sp>
        <p:nvSpPr>
          <p:cNvPr id="10" name="Овал 9"/>
          <p:cNvSpPr/>
          <p:nvPr/>
        </p:nvSpPr>
        <p:spPr>
          <a:xfrm>
            <a:off x="214282" y="4000504"/>
            <a:ext cx="5286412" cy="24288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428992" y="4000504"/>
            <a:ext cx="5357850" cy="24288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57158" y="6215082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Зелёные предметы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714876" y="6215082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Съедобные предметы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428728" y="500042"/>
            <a:ext cx="7143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Зелёные съедобные предметы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428728" y="928670"/>
            <a:ext cx="557216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Красные цветы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428728" y="1285860"/>
            <a:ext cx="7143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Серые животные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357290" y="1643050"/>
            <a:ext cx="7143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Круглые игрушки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01702 0.201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1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7.40741E-7 L 0.14288 0.2317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0" y="1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33333E-6 L 0.22066 0.2206 " pathEditMode="relative" ptsTypes="AA">
                                      <p:cBhvr>
                                        <p:cTn id="14" dur="2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48148E-6 L -0.44895 0.3676 " pathEditMode="relative" ptsTypes="AA">
                                      <p:cBhvr>
                                        <p:cTn id="18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3333E-6 L 0.02465 0.2937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0" y="1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22222E-6 L -0.35729 0.3342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00" y="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138943"/>
            <a:ext cx="808766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Вложенность множеств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(подмножество)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5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avintsev_egor: Открытие ижевского зоопарка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DF9"/>
              </a:clrFrom>
              <a:clrTo>
                <a:srgbClr val="FEFD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2500306"/>
            <a:ext cx="7620000" cy="39338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928670"/>
            <a:ext cx="848488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Кого больше : зверей или тигров?</a:t>
            </a:r>
            <a:endParaRPr lang="ru-RU" sz="4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15812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Отзыв о Передвижной зоопарк &quot;Ноев Ковчег&quot; (Россия, Самара) Плохо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57166"/>
            <a:ext cx="3956219" cy="26294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8" name="Picture 4" descr="Милые собачки, когда в клетке / Мобильная версия Pikabu"/>
          <p:cNvPicPr>
            <a:picLocks noChangeAspect="1" noChangeArrowheads="1"/>
          </p:cNvPicPr>
          <p:nvPr/>
        </p:nvPicPr>
        <p:blipFill>
          <a:blip r:embed="rId3" cstate="print"/>
          <a:srcRect r="7488"/>
          <a:stretch>
            <a:fillRect/>
          </a:stretch>
        </p:blipFill>
        <p:spPr bwMode="auto">
          <a:xfrm>
            <a:off x="4786314" y="1214422"/>
            <a:ext cx="4000528" cy="53244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90" name="Picture 6" descr="Самые умные животные на планете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3500438"/>
            <a:ext cx="4095778" cy="3071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357290" y="1500174"/>
            <a:ext cx="6748963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Звери</a:t>
            </a:r>
            <a:endParaRPr lang="ru-RU" sz="199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059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Копия Scan100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28736"/>
            <a:ext cx="9144000" cy="3422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3095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73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21</cp:revision>
  <dcterms:created xsi:type="dcterms:W3CDTF">2015-02-28T16:38:20Z</dcterms:created>
  <dcterms:modified xsi:type="dcterms:W3CDTF">2020-04-06T11:15:19Z</dcterms:modified>
</cp:coreProperties>
</file>