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57" r:id="rId3"/>
    <p:sldId id="259" r:id="rId4"/>
    <p:sldId id="260" r:id="rId5"/>
    <p:sldId id="261" r:id="rId6"/>
    <p:sldId id="262" r:id="rId7"/>
    <p:sldId id="263" r:id="rId8"/>
    <p:sldId id="266" r:id="rId9"/>
    <p:sldId id="264" r:id="rId10"/>
    <p:sldId id="265" r:id="rId11"/>
    <p:sldId id="267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52" d="100"/>
          <a:sy n="52" d="100"/>
        </p:scale>
        <p:origin x="-324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807C8-628E-4CEC-8FFC-85031D4F7E2F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9C54F-EC4A-45E5-8ECC-7AEDE8A1A3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035215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807C8-628E-4CEC-8FFC-85031D4F7E2F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9C54F-EC4A-45E5-8ECC-7AEDE8A1A3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420095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807C8-628E-4CEC-8FFC-85031D4F7E2F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9C54F-EC4A-45E5-8ECC-7AEDE8A1A3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31976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807C8-628E-4CEC-8FFC-85031D4F7E2F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9C54F-EC4A-45E5-8ECC-7AEDE8A1A3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062441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807C8-628E-4CEC-8FFC-85031D4F7E2F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9C54F-EC4A-45E5-8ECC-7AEDE8A1A3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23295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807C8-628E-4CEC-8FFC-85031D4F7E2F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9C54F-EC4A-45E5-8ECC-7AEDE8A1A3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748467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807C8-628E-4CEC-8FFC-85031D4F7E2F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9C54F-EC4A-45E5-8ECC-7AEDE8A1A3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947739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807C8-628E-4CEC-8FFC-85031D4F7E2F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9C54F-EC4A-45E5-8ECC-7AEDE8A1A3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645603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807C8-628E-4CEC-8FFC-85031D4F7E2F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9C54F-EC4A-45E5-8ECC-7AEDE8A1A3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416745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807C8-628E-4CEC-8FFC-85031D4F7E2F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9C54F-EC4A-45E5-8ECC-7AEDE8A1A3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38135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807C8-628E-4CEC-8FFC-85031D4F7E2F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9C54F-EC4A-45E5-8ECC-7AEDE8A1A3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126202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1807C8-628E-4CEC-8FFC-85031D4F7E2F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A9C54F-EC4A-45E5-8ECC-7AEDE8A1A3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19316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3786251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Приёмы устных вычислений вида 450+30, 620-200</a:t>
            </a:r>
            <a:r>
              <a:rPr lang="ru-RU" b="1" i="1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4000" b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Домашнее задание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стр.67 №  5,6,9</a:t>
            </a:r>
            <a:r>
              <a:rPr lang="ru-RU" sz="4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4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4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6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стр.67 </a:t>
            </a:r>
          </a:p>
          <a:p>
            <a:pPr marL="0" indent="0">
              <a:buNone/>
            </a:pPr>
            <a:r>
              <a:rPr lang="ru-RU" sz="6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№ </a:t>
            </a:r>
            <a:r>
              <a:rPr lang="ru-RU" sz="6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5</a:t>
            </a:r>
            <a:r>
              <a:rPr lang="ru-RU" sz="6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6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№6</a:t>
            </a:r>
            <a:endParaRPr lang="ru-RU" sz="60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xmlns="" val="2191296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4000" b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 </a:t>
            </a:r>
            <a:r>
              <a:rPr lang="ru-RU" sz="8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урок!!!!</a:t>
            </a:r>
            <a:endParaRPr lang="ru-RU" sz="8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6463" y="1458119"/>
            <a:ext cx="7229021" cy="4944650"/>
          </a:xfrm>
        </p:spPr>
      </p:pic>
    </p:spTree>
    <p:extLst>
      <p:ext uri="{BB962C8B-B14F-4D97-AF65-F5344CB8AC3E}">
        <p14:creationId xmlns:p14="http://schemas.microsoft.com/office/powerpoint/2010/main" xmlns="" val="2052433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Минутка </a:t>
            </a: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чистописания</a:t>
            </a:r>
            <a:b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66    67</a:t>
            </a:r>
            <a:endParaRPr lang="ru-RU" sz="4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5320" y="2506662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ru-RU" sz="6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Прочитайте </a:t>
            </a:r>
            <a:r>
              <a:rPr lang="ru-RU" sz="6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числа: 396  603  850  57  705  507  785  136. 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xmlns="" val="3481466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4000" b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Вычислите .</a:t>
            </a: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Расположите ответы в порядке убывания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23900" y="1690688"/>
            <a:ext cx="10629900" cy="4486275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    </a:t>
            </a:r>
            <a:r>
              <a:rPr lang="ru-RU" dirty="0">
                <a:solidFill>
                  <a:srgbClr val="FF0000"/>
                </a:solidFill>
              </a:rPr>
              <a:t> </a:t>
            </a:r>
            <a:r>
              <a:rPr lang="ru-RU" sz="35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5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35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5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 </a:t>
            </a:r>
            <a:r>
              <a:rPr lang="ru-RU" sz="3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734-4</a:t>
            </a:r>
            <a:r>
              <a:rPr lang="ru-RU" sz="3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     </a:t>
            </a:r>
            <a:r>
              <a:rPr lang="ru-RU" sz="35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(Ы) </a:t>
            </a:r>
            <a:r>
              <a:rPr lang="ru-RU" sz="3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935-5</a:t>
            </a:r>
            <a:r>
              <a:rPr lang="ru-RU" sz="3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      </a:t>
            </a:r>
            <a:r>
              <a:rPr lang="ru-RU" sz="35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5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(Ы )</a:t>
            </a:r>
            <a:r>
              <a:rPr lang="ru-RU" sz="3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200+300</a:t>
            </a:r>
            <a:r>
              <a:rPr lang="ru-RU" sz="3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 </a:t>
            </a:r>
            <a:r>
              <a:rPr lang="ru-RU" sz="35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(Р )</a:t>
            </a:r>
            <a:r>
              <a:rPr lang="ru-RU" sz="3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553+400</a:t>
            </a:r>
            <a:r>
              <a:rPr lang="ru-RU" sz="3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  </a:t>
            </a:r>
            <a:r>
              <a:rPr lang="ru-RU" sz="3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ru-RU" sz="35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5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5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 Н )</a:t>
            </a:r>
            <a:r>
              <a:rPr lang="ru-RU" sz="3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624-20  </a:t>
            </a:r>
            <a:r>
              <a:rPr lang="ru-RU" sz="3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5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5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35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И  </a:t>
            </a:r>
            <a:r>
              <a:rPr lang="ru-RU" sz="35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3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366-300</a:t>
            </a:r>
            <a:r>
              <a:rPr lang="ru-RU" sz="3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   </a:t>
            </a:r>
            <a:r>
              <a:rPr lang="ru-RU" sz="35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5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(Ф)</a:t>
            </a:r>
            <a:r>
              <a:rPr lang="ru-RU" sz="3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301+90 </a:t>
            </a:r>
            <a:r>
              <a:rPr lang="ru-RU" sz="3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 </a:t>
            </a:r>
            <a:r>
              <a:rPr lang="ru-RU" sz="35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5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(И)</a:t>
            </a:r>
            <a:r>
              <a:rPr lang="ru-RU" sz="3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300-60</a:t>
            </a:r>
            <a:endParaRPr lang="ru-RU" sz="3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   </a:t>
            </a:r>
            <a:endParaRPr lang="ru-RU" sz="35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5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5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(Н )</a:t>
            </a:r>
            <a:r>
              <a:rPr lang="ru-RU" sz="3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535-500 </a:t>
            </a:r>
            <a:r>
              <a:rPr lang="ru-RU" sz="35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    </a:t>
            </a:r>
            <a:r>
              <a:rPr lang="ru-RU" sz="35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(Л )</a:t>
            </a:r>
            <a:r>
              <a:rPr lang="ru-RU" sz="3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90+70 </a:t>
            </a:r>
            <a:r>
              <a:rPr lang="ru-RU" sz="3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   </a:t>
            </a:r>
            <a:r>
              <a:rPr lang="ru-RU" sz="3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5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 Й </a:t>
            </a:r>
            <a:r>
              <a:rPr lang="ru-RU" sz="35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5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3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475+2</a:t>
            </a:r>
            <a:endParaRPr lang="ru-RU" sz="3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47756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4000" b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69336" y="566928"/>
            <a:ext cx="4977384" cy="1325563"/>
          </a:xfrm>
        </p:spPr>
        <p:txBody>
          <a:bodyPr/>
          <a:lstStyle/>
          <a:p>
            <a:r>
              <a:rPr lang="ru-RU" dirty="0" smtClean="0"/>
              <a:t>Рыбный филин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1888" y="1843881"/>
            <a:ext cx="6685492" cy="5014119"/>
          </a:xfrm>
        </p:spPr>
      </p:pic>
    </p:spTree>
    <p:extLst>
      <p:ext uri="{BB962C8B-B14F-4D97-AF65-F5344CB8AC3E}">
        <p14:creationId xmlns:p14="http://schemas.microsoft.com/office/powerpoint/2010/main" xmlns="" val="4267203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4000" b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 Решите  задачу.</a:t>
            </a:r>
            <a:r>
              <a:rPr lang="ru-RU" sz="4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4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ru-RU" sz="4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Рыбный филин поймал двух рыб. Одна рыба весом </a:t>
            </a:r>
            <a:r>
              <a:rPr lang="ru-RU" sz="4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400 г</a:t>
            </a:r>
            <a:r>
              <a:rPr lang="ru-RU" sz="4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а вторая </a:t>
            </a:r>
            <a:r>
              <a:rPr lang="ru-RU" sz="4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300 г. </a:t>
            </a:r>
            <a:r>
              <a:rPr lang="ru-RU" sz="4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Сколько всего граммов рыбы будет у него на </a:t>
            </a:r>
            <a:r>
              <a:rPr lang="ru-RU" sz="4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обед?</a:t>
            </a:r>
            <a:endParaRPr lang="ru-RU" sz="4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548914" y="2304090"/>
            <a:ext cx="4252686" cy="4713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35569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4000" b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   </a:t>
            </a:r>
            <a:r>
              <a:rPr lang="ru-RU" b="1" i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Физминутка</a:t>
            </a:r>
            <a:r>
              <a:rPr lang="ru-RU" sz="4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4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lnSpc>
                <a:spcPct val="107000"/>
              </a:lnSpc>
              <a:spcAft>
                <a:spcPts val="0"/>
              </a:spcAft>
              <a:buNone/>
            </a:pP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Аист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аист длинноногий (ходьба на месте)</a:t>
            </a:r>
            <a:endParaRPr lang="ru-RU" sz="2400" b="1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0"/>
              </a:spcAft>
              <a:buNone/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Покажи домой дорогу</a:t>
            </a:r>
            <a:endParaRPr lang="ru-RU" sz="2400" b="1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0"/>
              </a:spcAft>
              <a:buNone/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Аист отвечает</a:t>
            </a: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4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0"/>
              </a:spcAft>
              <a:buNone/>
            </a:pP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Топай правою ногой,</a:t>
            </a:r>
            <a:endParaRPr lang="ru-RU" sz="2400" b="1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0"/>
              </a:spcAft>
              <a:buNone/>
            </a:pP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Топай левою ногой,</a:t>
            </a:r>
            <a:endParaRPr lang="ru-RU" sz="2400" b="1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0"/>
              </a:spcAft>
              <a:buNone/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-Снова правою ногой,</a:t>
            </a:r>
            <a:endParaRPr lang="ru-RU" sz="2400" b="1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0"/>
              </a:spcAft>
              <a:buNone/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-Снова левою ногой.</a:t>
            </a:r>
            <a:endParaRPr lang="ru-RU" sz="2400" b="1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0"/>
              </a:spcAft>
              <a:buNone/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-Вот тогда придёшь домой</a:t>
            </a: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ru-RU" sz="2400" b="1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0"/>
              </a:spcAft>
              <a:buNone/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–Аисты - это крупные болотные птицы. Бывают белые и чёрные. Чем они питаются? </a:t>
            </a:r>
            <a:endParaRPr lang="ru-RU" sz="2400" b="1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29550" y="947860"/>
            <a:ext cx="3524250" cy="4495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40852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4000" b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Изучение нового материала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07000"/>
              </a:lnSpc>
              <a:spcAft>
                <a:spcPts val="0"/>
              </a:spcAft>
              <a:buNone/>
            </a:pP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Составьте 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задачу пор аиста, чтобы она решалась так 450+30</a:t>
            </a:r>
            <a:endParaRPr lang="ru-RU" sz="2400" b="1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0"/>
              </a:spcAft>
              <a:buNone/>
            </a:pPr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0"/>
              </a:spcAft>
              <a:buNone/>
            </a:pP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0"/>
              </a:spcAft>
              <a:buNone/>
            </a:pP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Белый аист съедает </a:t>
            </a: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450 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лягушек, а чёрный аист на 30 лягушек больше. Сколько лягушек съедает чёрный аист?)</a:t>
            </a:r>
            <a:endParaRPr lang="ru-RU" sz="2400" b="1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93414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4000" b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Способы решения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4171" y="1248229"/>
            <a:ext cx="11179629" cy="4928734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способ разложить на слагаемые  )      450 + 30=  400+ (50+30)=480</a:t>
            </a:r>
          </a:p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способ заменить десятками )        450+ 30= 45 </a:t>
            </a:r>
            <a:r>
              <a:rPr lang="ru-RU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дес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.+ 3 </a:t>
            </a:r>
            <a:r>
              <a:rPr lang="ru-RU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дес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.=48 </a:t>
            </a:r>
            <a:r>
              <a:rPr lang="ru-RU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дес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380+ 20= 300+ (80+20)= 400 ДРУГОЙ СПОСОБ </a:t>
            </a:r>
          </a:p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38 </a:t>
            </a:r>
            <a:r>
              <a:rPr lang="ru-RU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дес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+ 2 </a:t>
            </a:r>
            <a:r>
              <a:rPr lang="ru-RU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дес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.=40 </a:t>
            </a:r>
            <a:r>
              <a:rPr lang="ru-RU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дес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  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93739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4000" b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Закрепление изученного материала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Стр. 67 № 1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420+50=42дес.+5дес.=47дес.=470        </a:t>
            </a:r>
            <a:r>
              <a:rPr lang="ru-RU" sz="3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650+50</a:t>
            </a:r>
            <a:endParaRPr lang="ru-RU" sz="3200" b="1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420+500 </a:t>
            </a: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                                         </a:t>
            </a:r>
            <a:r>
              <a:rPr lang="ru-RU" sz="3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240+60</a:t>
            </a:r>
            <a:endParaRPr lang="ru-RU" sz="3200" b="1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830-300</a:t>
            </a: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                                            </a:t>
            </a:r>
            <a:r>
              <a:rPr lang="ru-RU" sz="3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120-20-40</a:t>
            </a:r>
            <a:endParaRPr lang="ru-RU" sz="3200" b="1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830-20 </a:t>
            </a: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                                             </a:t>
            </a:r>
            <a:r>
              <a:rPr lang="ru-RU" sz="3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230-30-50</a:t>
            </a:r>
            <a:endParaRPr lang="ru-RU" sz="3200" b="1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98353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188</Words>
  <Application>Microsoft Office PowerPoint</Application>
  <PresentationFormat>Произвольный</PresentationFormat>
  <Paragraphs>46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Приёмы устных вычислений вида 450+30, 620-200.</vt:lpstr>
      <vt:lpstr>Минутка чистописания 66    67</vt:lpstr>
      <vt:lpstr>Вычислите . Расположите ответы в порядке убывания</vt:lpstr>
      <vt:lpstr>Рыбный филин</vt:lpstr>
      <vt:lpstr>3 Решите  задачу. </vt:lpstr>
      <vt:lpstr>    Физминутка </vt:lpstr>
      <vt:lpstr>Изучение нового материала</vt:lpstr>
      <vt:lpstr>Способы решения </vt:lpstr>
      <vt:lpstr>Закрепление изученного материала. Стр. 67 № 1</vt:lpstr>
      <vt:lpstr>Домашнее задание  стр.67 №  5,6,9  </vt:lpstr>
      <vt:lpstr> спасибо за урок!!!!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Приёмы устных вычислений вида 450+30, 620-200.</dc:title>
  <dc:creator>Мария</dc:creator>
  <cp:lastModifiedBy>Ефимка</cp:lastModifiedBy>
  <cp:revision>8</cp:revision>
  <dcterms:created xsi:type="dcterms:W3CDTF">2018-04-09T09:19:08Z</dcterms:created>
  <dcterms:modified xsi:type="dcterms:W3CDTF">2020-04-06T19:03:49Z</dcterms:modified>
</cp:coreProperties>
</file>