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77" r:id="rId11"/>
    <p:sldId id="278" r:id="rId12"/>
    <p:sldId id="265" r:id="rId13"/>
    <p:sldId id="264" r:id="rId14"/>
    <p:sldId id="266" r:id="rId15"/>
    <p:sldId id="267" r:id="rId16"/>
    <p:sldId id="268" r:id="rId17"/>
    <p:sldId id="269" r:id="rId18"/>
    <p:sldId id="270" r:id="rId19"/>
    <p:sldId id="279" r:id="rId20"/>
    <p:sldId id="272" r:id="rId21"/>
    <p:sldId id="271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02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04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4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23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73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0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81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30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9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6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5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9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jpeg"/><Relationship Id="rId7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16632"/>
            <a:ext cx="602074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Путешествие в сказку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«Теремок»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789040"/>
            <a:ext cx="3333913" cy="28283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7" y="3928775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Цели: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1. Закреплять счет в пределах 5; понятия «короче», «длиннее»; геометрические фигуры (круг, квадрат, треугольник, овал, прямоугольник).</a:t>
            </a:r>
            <a:br>
              <a:rPr lang="ru-RU" dirty="0"/>
            </a:br>
            <a:r>
              <a:rPr lang="ru-RU" dirty="0"/>
              <a:t>2. Развивать мышление,  зрительную память, внимание, счетные умения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928670"/>
            <a:ext cx="2000264" cy="2100734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571480"/>
            <a:ext cx="2428892" cy="2550891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857232"/>
            <a:ext cx="2085975" cy="219075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00438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357562"/>
            <a:ext cx="2085975" cy="21907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2000240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48" y="2143116"/>
            <a:ext cx="762000" cy="895350"/>
          </a:xfrm>
          <a:prstGeom prst="rect">
            <a:avLst/>
          </a:prstGeom>
        </p:spPr>
      </p:pic>
      <p:pic>
        <p:nvPicPr>
          <p:cNvPr id="12" name="Рисунок 11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071678"/>
            <a:ext cx="762000" cy="895350"/>
          </a:xfrm>
          <a:prstGeom prst="rect">
            <a:avLst/>
          </a:prstGeom>
        </p:spPr>
      </p:pic>
      <p:pic>
        <p:nvPicPr>
          <p:cNvPr id="13" name="Рисунок 12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4714884"/>
            <a:ext cx="762000" cy="895350"/>
          </a:xfrm>
          <a:prstGeom prst="rect">
            <a:avLst/>
          </a:prstGeom>
        </p:spPr>
      </p:pic>
      <p:pic>
        <p:nvPicPr>
          <p:cNvPr id="14" name="Рисунок 13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4572008"/>
            <a:ext cx="762000" cy="895350"/>
          </a:xfrm>
          <a:prstGeom prst="rect">
            <a:avLst/>
          </a:prstGeom>
        </p:spPr>
      </p:pic>
      <p:pic>
        <p:nvPicPr>
          <p:cNvPr id="15" name="Содержимое 3" descr="загружено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5286388"/>
            <a:ext cx="1614825" cy="120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928670"/>
            <a:ext cx="2000264" cy="2100734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571480"/>
            <a:ext cx="2428892" cy="2550891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857232"/>
            <a:ext cx="2085975" cy="219075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00438"/>
            <a:ext cx="2085975" cy="21907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2000240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48" y="2143116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071678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4714884"/>
            <a:ext cx="762000" cy="895350"/>
          </a:xfrm>
          <a:prstGeom prst="rect">
            <a:avLst/>
          </a:prstGeom>
        </p:spPr>
      </p:pic>
      <p:pic>
        <p:nvPicPr>
          <p:cNvPr id="13" name="Содержимое 3" descr="загружено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5286388"/>
            <a:ext cx="1614825" cy="120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ружено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500438"/>
            <a:ext cx="3286148" cy="28575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56546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Физкультминутка </a:t>
            </a:r>
            <a:br>
              <a:rPr lang="ru-RU" b="1" i="1" u="sng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100" dirty="0" smtClean="0">
                <a:solidFill>
                  <a:srgbClr val="002060"/>
                </a:solidFill>
              </a:rPr>
              <a:t>Зайчикам не будет скучно,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Сделаем зарядку дружно?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Вправо, влево повернись, наклонись и поднимись.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Лапки кверху, лапки в бок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И на месте скок-скок - скок.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А теперь бежим вприпрыжку,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Молодцы, мои зайчишки!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Замедляйте детки шаг,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Шаг на месте, стой!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Вот так!</a:t>
            </a:r>
            <a:endParaRPr lang="ru-RU" sz="31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Сколько зверушек стало жить в Теремке?</a:t>
            </a:r>
            <a:endParaRPr lang="ru-RU" sz="3200" dirty="0"/>
          </a:p>
        </p:txBody>
      </p:sp>
      <p:pic>
        <p:nvPicPr>
          <p:cNvPr id="6" name="Содержимое 5" descr="загружено (3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88208" y="1992019"/>
            <a:ext cx="2476500" cy="1847850"/>
          </a:xfrm>
        </p:spPr>
      </p:pic>
      <p:pic>
        <p:nvPicPr>
          <p:cNvPr id="5" name="Содержимое 4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90443" y="1071546"/>
            <a:ext cx="3779017" cy="3205969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3929066"/>
            <a:ext cx="1752600" cy="2609850"/>
          </a:xfrm>
          <a:prstGeom prst="rect">
            <a:avLst/>
          </a:prstGeom>
        </p:spPr>
      </p:pic>
      <p:pic>
        <p:nvPicPr>
          <p:cNvPr id="8" name="Рисунок 7" descr="загружено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841" y="1696744"/>
            <a:ext cx="2143125" cy="21431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16800" y="5661248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3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Тише, тише не шумите, 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Кто-то к нам идет сюда! 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Ну, конечно же, лиса!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загружено (5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341928">
            <a:off x="4801531" y="2711118"/>
            <a:ext cx="3602789" cy="1876453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9552" y="2564904"/>
            <a:ext cx="4286280" cy="37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Решила лисичка украсить теремок разноцветными флажками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загружен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7250" y="3090862"/>
            <a:ext cx="2324100" cy="1971675"/>
          </a:xfr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357430"/>
            <a:ext cx="5000660" cy="385208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428868"/>
            <a:ext cx="5072098" cy="385208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428868"/>
            <a:ext cx="5072098" cy="385208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428868"/>
            <a:ext cx="5072098" cy="385208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загружено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17046" y="3961592"/>
            <a:ext cx="2143125" cy="2143125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23076" y="500042"/>
            <a:ext cx="3957735" cy="3357586"/>
          </a:xfrm>
        </p:spPr>
      </p:pic>
      <p:sp>
        <p:nvSpPr>
          <p:cNvPr id="6" name="Прямоугольник 5"/>
          <p:cNvSpPr/>
          <p:nvPr/>
        </p:nvSpPr>
        <p:spPr>
          <a:xfrm>
            <a:off x="710006" y="409120"/>
            <a:ext cx="386198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Стоит в поле Теремок.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Он не низок, не высок.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по полю мышка бежала,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Теремок увидала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6" name="Содержимое 5" descr="загружено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428736"/>
            <a:ext cx="2428877" cy="2428877"/>
          </a:xfrm>
        </p:spPr>
      </p:pic>
      <p:pic>
        <p:nvPicPr>
          <p:cNvPr id="5" name="Содержимое 4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00298" y="1214422"/>
            <a:ext cx="3705113" cy="3143272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4000504"/>
            <a:ext cx="1752600" cy="2609850"/>
          </a:xfrm>
          <a:prstGeom prst="rect">
            <a:avLst/>
          </a:prstGeom>
        </p:spPr>
      </p:pic>
      <p:pic>
        <p:nvPicPr>
          <p:cNvPr id="8" name="Рисунок 7" descr="загружено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1714488"/>
            <a:ext cx="2776508" cy="2071702"/>
          </a:xfrm>
          <a:prstGeom prst="rect">
            <a:avLst/>
          </a:prstGeom>
        </p:spPr>
      </p:pic>
      <p:pic>
        <p:nvPicPr>
          <p:cNvPr id="9" name="Рисунок 8" descr="загружено (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92093">
            <a:off x="3979217" y="4458328"/>
            <a:ext cx="3383288" cy="176212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rgbClr val="C00000"/>
                </a:solidFill>
              </a:rPr>
              <a:t>4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00948" cy="208279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А по лесу уж медведь идёт.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Вдруг увидел теремок –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как заревёт: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«Вы пустите меня в теремок!» 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15616" y="2564904"/>
            <a:ext cx="1957213" cy="3545141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99992" y="2852936"/>
            <a:ext cx="3378699" cy="28663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агружено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4786322"/>
            <a:ext cx="2476500" cy="1847850"/>
          </a:xfrm>
          <a:prstGeom prst="rect">
            <a:avLst/>
          </a:prstGeom>
        </p:spPr>
      </p:pic>
      <p:pic>
        <p:nvPicPr>
          <p:cNvPr id="7" name="Содержимое 6" descr="images (3).jpg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4047" r="6335"/>
          <a:stretch/>
        </p:blipFill>
        <p:spPr>
          <a:xfrm>
            <a:off x="187149" y="604289"/>
            <a:ext cx="4680520" cy="3861048"/>
          </a:xfrm>
        </p:spPr>
      </p:pic>
      <p:pic>
        <p:nvPicPr>
          <p:cNvPr id="8" name="Содержимое 7" descr="images (1)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 flipH="1">
            <a:off x="6572264" y="500042"/>
            <a:ext cx="1817243" cy="2643206"/>
          </a:xfrm>
        </p:spPr>
      </p:pic>
      <p:pic>
        <p:nvPicPr>
          <p:cNvPr id="9" name="Рисунок 8" descr="загружено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0036" y="3204426"/>
            <a:ext cx="3037240" cy="1581896"/>
          </a:xfrm>
          <a:prstGeom prst="rect">
            <a:avLst/>
          </a:prstGeom>
        </p:spPr>
      </p:pic>
      <p:pic>
        <p:nvPicPr>
          <p:cNvPr id="10" name="Рисунок 9" descr="загружено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8648" y="4612818"/>
            <a:ext cx="2021354" cy="2021354"/>
          </a:xfrm>
          <a:prstGeom prst="rect">
            <a:avLst/>
          </a:prstGeom>
        </p:spPr>
      </p:pic>
      <p:pic>
        <p:nvPicPr>
          <p:cNvPr id="11" name="Рисунок 10" descr="загружено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611" y="4419609"/>
            <a:ext cx="1487152" cy="22145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384" y="-28798"/>
            <a:ext cx="7766977" cy="7193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44408" y="5633131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5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20133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Молодцы!</a:t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Всё правильно!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96952"/>
            <a:ext cx="3733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ужено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1337850">
            <a:off x="298243" y="2721494"/>
            <a:ext cx="2143125" cy="2286001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95583" y="2214554"/>
            <a:ext cx="2829343" cy="2400303"/>
          </a:xfrm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4295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какой дорожке идти Мышке?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3623" y="3996890"/>
            <a:ext cx="3326403" cy="456761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259774"/>
            <a:ext cx="8168467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406640" cy="1356360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5" name="Содержимое 4" descr="загружено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68450" y="2997200"/>
            <a:ext cx="2143125" cy="2143125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428992" y="1428736"/>
            <a:ext cx="5056888" cy="4290064"/>
          </a:xfrm>
        </p:spPr>
      </p:pic>
      <p:sp>
        <p:nvSpPr>
          <p:cNvPr id="3" name="TextBox 2"/>
          <p:cNvSpPr txBox="1"/>
          <p:nvPr/>
        </p:nvSpPr>
        <p:spPr>
          <a:xfrm>
            <a:off x="8197270" y="5589240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1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о 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75656" y="3140968"/>
            <a:ext cx="1752600" cy="2609850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785794"/>
            <a:ext cx="3643306" cy="3090838"/>
          </a:xfrm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0005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Лягушка скачет по болоту.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теремке ей жить охота!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701" y="394328"/>
            <a:ext cx="7406640" cy="135636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Волшебные бусы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357430"/>
            <a:ext cx="2428892" cy="3616938"/>
          </a:xfrm>
        </p:spPr>
      </p:pic>
      <p:sp>
        <p:nvSpPr>
          <p:cNvPr id="5" name="Прямоугольник 4"/>
          <p:cNvSpPr/>
          <p:nvPr/>
        </p:nvSpPr>
        <p:spPr>
          <a:xfrm>
            <a:off x="3143240" y="1857364"/>
            <a:ext cx="1071570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00496" y="3000372"/>
            <a:ext cx="128588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3500438"/>
            <a:ext cx="1285884" cy="128588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86644" y="1714488"/>
            <a:ext cx="1643074" cy="85725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2928934"/>
            <a:ext cx="857256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623480" y="3020199"/>
            <a:ext cx="504000" cy="321471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4214818"/>
            <a:ext cx="357190" cy="14287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6" y="4071942"/>
            <a:ext cx="357188" cy="21431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3"/>
          </p:cNvCxnSpPr>
          <p:nvPr/>
        </p:nvCxnSpPr>
        <p:spPr>
          <a:xfrm rot="5400000">
            <a:off x="7286646" y="2714619"/>
            <a:ext cx="1071569" cy="785820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714612" y="1571612"/>
            <a:ext cx="691996" cy="335799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flipH="1">
            <a:off x="8429652" y="1500174"/>
            <a:ext cx="500066" cy="285751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39702" y="5894200"/>
            <a:ext cx="4238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фигуру и её цвет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768" y="404664"/>
            <a:ext cx="7406640" cy="1356360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3429000"/>
            <a:ext cx="1752600" cy="2609850"/>
          </a:xfr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20072" y="4387864"/>
            <a:ext cx="2143125" cy="2143125"/>
          </a:xfrm>
        </p:spPr>
      </p:pic>
      <p:pic>
        <p:nvPicPr>
          <p:cNvPr id="7" name="Рисунок 6" descr="загружен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6062" y="1196752"/>
            <a:ext cx="3761504" cy="31911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44408" y="558924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2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Выбежал на опушку зайчишка…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загружено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3607" y="1844824"/>
            <a:ext cx="3710525" cy="3147863"/>
          </a:xfrm>
        </p:spPr>
      </p:pic>
      <p:pic>
        <p:nvPicPr>
          <p:cNvPr id="6" name="Содержимое 5" descr="загружено (3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45100" y="3144837"/>
            <a:ext cx="2476500" cy="184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357562"/>
            <a:ext cx="2428892" cy="2550891"/>
          </a:xfrm>
          <a:prstGeom prst="rect">
            <a:avLst/>
          </a:prstGeom>
        </p:spPr>
      </p:pic>
      <p:pic>
        <p:nvPicPr>
          <p:cNvPr id="4" name="Содержимое 3" descr="загружено (3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48419" y="4148149"/>
            <a:ext cx="2476500" cy="184785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1836578" cy="192882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285860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1071546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2643182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214554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5072074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593" y="3476610"/>
            <a:ext cx="2085975" cy="219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263</TotalTime>
  <Words>97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Corbel</vt:lpstr>
      <vt:lpstr>Базис</vt:lpstr>
      <vt:lpstr>Презентация PowerPoint</vt:lpstr>
      <vt:lpstr>Презентация PowerPoint</vt:lpstr>
      <vt:lpstr>Презентация PowerPoint</vt:lpstr>
      <vt:lpstr>Сколько зверушек стало жить в Теремке?</vt:lpstr>
      <vt:lpstr>Презентация PowerPoint</vt:lpstr>
      <vt:lpstr>Волшебные бусы</vt:lpstr>
      <vt:lpstr>Сколько зверушек стало жить в Теремке?</vt:lpstr>
      <vt:lpstr>Выбежал на опушку зайчишка…</vt:lpstr>
      <vt:lpstr>Презентация PowerPoint</vt:lpstr>
      <vt:lpstr>Презентация PowerPoint</vt:lpstr>
      <vt:lpstr>Презентация PowerPoint</vt:lpstr>
      <vt:lpstr>Физкультминутка    Зайчикам не будет скучно, Сделаем зарядку дружно? Вправо, влево повернись, наклонись и поднимись. Лапки кверху, лапки в бок И на месте скок-скок - скок. А теперь бежим вприпрыжку, Молодцы, мои зайчишки! Замедляйте детки шаг, Шаг на месте, стой! Вот так!</vt:lpstr>
      <vt:lpstr>Сколько зверушек стало жить в Теремке?</vt:lpstr>
      <vt:lpstr>Тише, тише не шумите,  Кто-то к нам идет сюда!  Ну, конечно же, лиса!</vt:lpstr>
      <vt:lpstr>Решила лисичка украсить теремок разноцветными флажками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Сколько зверушек стало жить в Теремке?</vt:lpstr>
      <vt:lpstr>А по лесу уж медведь идёт.  Вдруг увидел теремок –  как заревёт:  «Вы пустите меня в теремок!» </vt:lpstr>
      <vt:lpstr>Презентация PowerPoint</vt:lpstr>
      <vt:lpstr>Молодцы! Всё правильно!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Валентина</cp:lastModifiedBy>
  <cp:revision>29</cp:revision>
  <dcterms:created xsi:type="dcterms:W3CDTF">2014-03-16T16:05:37Z</dcterms:created>
  <dcterms:modified xsi:type="dcterms:W3CDTF">2020-04-06T02:39:36Z</dcterms:modified>
</cp:coreProperties>
</file>