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68" r:id="rId4"/>
    <p:sldId id="26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12776"/>
            <a:ext cx="852303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Ледниковый рельеф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14096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формы земной поверхности, создаваемые деятельностью покровных и горных ледников в совокупности с талыми ледниковыми водами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966516"/>
            <a:ext cx="6593968" cy="45497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30890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Друмлины</a:t>
            </a:r>
            <a:endParaRPr lang="ru-RU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994950"/>
            <a:ext cx="7186951" cy="45299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5856" y="188640"/>
            <a:ext cx="56886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слегка продолговатые низкие холмы сглаженных очертаний, обтекаемой эллиптической или овально-продолговатой формы, имеющие ледниковое происхождение. Сам термин впервые использован в 1833 г. Сложены мореной.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988840"/>
            <a:ext cx="6610805" cy="439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1441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Озы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988840"/>
            <a:ext cx="6583589" cy="4608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1988840"/>
            <a:ext cx="6704459" cy="46417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0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линейно вытянутые, узкие валы высотой до нескольких десятков метров, шириной от 100—200 м до 1-2 км и длиной (с небольшими перерывами) до нескольких десятков, редко сотен километров. </a:t>
            </a:r>
            <a:r>
              <a:rPr lang="ru-RU" sz="2400" dirty="0" err="1" smtClean="0"/>
              <a:t>Озы</a:t>
            </a:r>
            <a:r>
              <a:rPr lang="ru-RU" sz="2400" dirty="0" smtClean="0"/>
              <a:t> больше всего напоминают железнодорожные насыпи.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1901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Камы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839331"/>
            <a:ext cx="6912768" cy="501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55776" y="0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куполовидные крутосклонные беспорядочно разбросанные холмы, отложенных проточными талыми ледниковыми водами.</a:t>
            </a:r>
            <a:endParaRPr lang="ru-RU" sz="2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844824"/>
            <a:ext cx="7434096" cy="47971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8299722" cy="38164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5013176"/>
            <a:ext cx="7470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Орешек знаний твёрд!!!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105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Ледники</dc:title>
  <dc:creator>Мария Игоревна</dc:creator>
  <cp:lastModifiedBy>Маха</cp:lastModifiedBy>
  <cp:revision>33</cp:revision>
  <dcterms:created xsi:type="dcterms:W3CDTF">2013-01-22T06:36:23Z</dcterms:created>
  <dcterms:modified xsi:type="dcterms:W3CDTF">2020-04-06T18:09:07Z</dcterms:modified>
</cp:coreProperties>
</file>