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78" r:id="rId5"/>
    <p:sldId id="262" r:id="rId6"/>
    <p:sldId id="263"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C0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9" autoAdjust="0"/>
  </p:normalViewPr>
  <p:slideViewPr>
    <p:cSldViewPr>
      <p:cViewPr>
        <p:scale>
          <a:sx n="77" d="100"/>
          <a:sy n="77" d="100"/>
        </p:scale>
        <p:origin x="-117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48062D3-C82E-4F06-B5C3-29E93F54E702}" type="datetimeFigureOut">
              <a:rPr lang="ru-RU"/>
              <a:pPr>
                <a:defRPr/>
              </a:pPr>
              <a:t>06.04.2020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46FF988-1242-4182-BDDE-71AECAD56858}" type="slidenum">
              <a:rPr lang="ru-RU"/>
              <a:pPr>
                <a:defRPr/>
              </a:pPr>
              <a:t>‹#›</a:t>
            </a:fld>
            <a:endParaRPr lang="ru-RU"/>
          </a:p>
        </p:txBody>
      </p:sp>
    </p:spTree>
    <p:extLst>
      <p:ext uri="{BB962C8B-B14F-4D97-AF65-F5344CB8AC3E}">
        <p14:creationId xmlns:p14="http://schemas.microsoft.com/office/powerpoint/2010/main" val="2722302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Образ слайда 1"/>
          <p:cNvSpPr>
            <a:spLocks noGrp="1" noRot="1" noChangeAspect="1" noTextEdit="1"/>
          </p:cNvSpPr>
          <p:nvPr>
            <p:ph type="sldImg"/>
          </p:nvPr>
        </p:nvSpPr>
        <p:spPr bwMode="auto">
          <a:noFill/>
          <a:ln>
            <a:solidFill>
              <a:srgbClr val="000000"/>
            </a:solidFill>
            <a:miter lim="800000"/>
            <a:headEnd/>
            <a:tailEnd/>
          </a:ln>
        </p:spPr>
      </p:sp>
      <p:sp>
        <p:nvSpPr>
          <p:cNvPr id="3174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048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A74A1C-E802-42B0-84AD-FF604B8269CB}" type="slidenum">
              <a:rPr lang="ru-RU" smtClean="0"/>
              <a:pPr fontAlgn="base">
                <a:spcBef>
                  <a:spcPct val="0"/>
                </a:spcBef>
                <a:spcAft>
                  <a:spcPct val="0"/>
                </a:spcAft>
                <a:defRPr/>
              </a:pPr>
              <a:t>3</a:t>
            </a:fld>
            <a:endParaRPr lang="ru-RU" smtClean="0"/>
          </a:p>
        </p:txBody>
      </p:sp>
    </p:spTree>
    <p:extLst>
      <p:ext uri="{BB962C8B-B14F-4D97-AF65-F5344CB8AC3E}">
        <p14:creationId xmlns:p14="http://schemas.microsoft.com/office/powerpoint/2010/main" val="2410893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350E00A-CF00-4736-9F4E-838B060882CD}" type="datetimeFigureOut">
              <a:rPr lang="ru-RU"/>
              <a:pPr>
                <a:defRPr/>
              </a:pPr>
              <a:t>06.04.2020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F5F8EDA-216A-490D-837D-217281A7A131}" type="slidenum">
              <a:rPr lang="ru-RU"/>
              <a:pPr>
                <a:defRPr/>
              </a:pPr>
              <a:t>‹#›</a:t>
            </a:fld>
            <a:endParaRPr lang="ru-RU"/>
          </a:p>
        </p:txBody>
      </p:sp>
    </p:spTree>
  </p:cSld>
  <p:clrMapOvr>
    <a:masterClrMapping/>
  </p:clrMapOvr>
  <p:transition spd="med" advClick="0" advTm="6000">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20B7B3F-6C2C-4829-B97A-CE5F17E070E9}" type="datetimeFigureOut">
              <a:rPr lang="ru-RU"/>
              <a:pPr>
                <a:defRPr/>
              </a:pPr>
              <a:t>06.04.2020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1E73246-C8D2-4902-AEBC-A029733BD805}" type="slidenum">
              <a:rPr lang="ru-RU"/>
              <a:pPr>
                <a:defRPr/>
              </a:pPr>
              <a:t>‹#›</a:t>
            </a:fld>
            <a:endParaRPr lang="ru-RU"/>
          </a:p>
        </p:txBody>
      </p:sp>
    </p:spTree>
  </p:cSld>
  <p:clrMapOvr>
    <a:masterClrMapping/>
  </p:clrMapOvr>
  <p:transition spd="med" advClick="0" advTm="6000">
    <p:blind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5577985-CE91-48B8-8482-F24C0DE0ACF3}" type="datetimeFigureOut">
              <a:rPr lang="ru-RU"/>
              <a:pPr>
                <a:defRPr/>
              </a:pPr>
              <a:t>06.04.2020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321228E-885F-4CBC-AD21-C7A82C3F06FC}" type="slidenum">
              <a:rPr lang="ru-RU"/>
              <a:pPr>
                <a:defRPr/>
              </a:pPr>
              <a:t>‹#›</a:t>
            </a:fld>
            <a:endParaRPr lang="ru-RU"/>
          </a:p>
        </p:txBody>
      </p:sp>
    </p:spTree>
  </p:cSld>
  <p:clrMapOvr>
    <a:masterClrMapping/>
  </p:clrMapOvr>
  <p:transition spd="med" advClick="0" advTm="6000">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36C36CD-67AA-4647-B71E-1E86CF74FD5F}" type="datetimeFigureOut">
              <a:rPr lang="ru-RU"/>
              <a:pPr>
                <a:defRPr/>
              </a:pPr>
              <a:t>06.04.2020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77C3A65-ACB6-494D-95F1-82289F88075E}" type="slidenum">
              <a:rPr lang="ru-RU"/>
              <a:pPr>
                <a:defRPr/>
              </a:pPr>
              <a:t>‹#›</a:t>
            </a:fld>
            <a:endParaRPr lang="ru-RU"/>
          </a:p>
        </p:txBody>
      </p:sp>
    </p:spTree>
  </p:cSld>
  <p:clrMapOvr>
    <a:masterClrMapping/>
  </p:clrMapOvr>
  <p:transition spd="med" advClick="0" advTm="6000">
    <p:blind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B174717-389E-4D67-92E1-078A3BFE5C22}" type="datetimeFigureOut">
              <a:rPr lang="ru-RU"/>
              <a:pPr>
                <a:defRPr/>
              </a:pPr>
              <a:t>06.04.2020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DE63ADF-C21C-45D0-93CF-74E1DFCA2F0C}" type="slidenum">
              <a:rPr lang="ru-RU"/>
              <a:pPr>
                <a:defRPr/>
              </a:pPr>
              <a:t>‹#›</a:t>
            </a:fld>
            <a:endParaRPr lang="ru-RU"/>
          </a:p>
        </p:txBody>
      </p:sp>
    </p:spTree>
  </p:cSld>
  <p:clrMapOvr>
    <a:masterClrMapping/>
  </p:clrMapOvr>
  <p:transition spd="med" advClick="0" advTm="6000">
    <p:blind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385B46A3-E469-4A58-BFCB-42E427ED3E7A}" type="datetimeFigureOut">
              <a:rPr lang="ru-RU"/>
              <a:pPr>
                <a:defRPr/>
              </a:pPr>
              <a:t>06.04.2020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F637114-B304-4823-84FE-7A67DB171A3F}" type="slidenum">
              <a:rPr lang="ru-RU"/>
              <a:pPr>
                <a:defRPr/>
              </a:pPr>
              <a:t>‹#›</a:t>
            </a:fld>
            <a:endParaRPr lang="ru-RU"/>
          </a:p>
        </p:txBody>
      </p:sp>
    </p:spTree>
  </p:cSld>
  <p:clrMapOvr>
    <a:masterClrMapping/>
  </p:clrMapOvr>
  <p:transition spd="med" advClick="0" advTm="6000">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F0324C8-7281-4D53-A2B2-2C510D34DBCF}" type="datetimeFigureOut">
              <a:rPr lang="ru-RU"/>
              <a:pPr>
                <a:defRPr/>
              </a:pPr>
              <a:t>06.04.2020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4243C5A-F2FD-45F8-94CE-EF0966F0B41D}" type="slidenum">
              <a:rPr lang="ru-RU"/>
              <a:pPr>
                <a:defRPr/>
              </a:pPr>
              <a:t>‹#›</a:t>
            </a:fld>
            <a:endParaRPr lang="ru-RU"/>
          </a:p>
        </p:txBody>
      </p:sp>
    </p:spTree>
  </p:cSld>
  <p:clrMapOvr>
    <a:masterClrMapping/>
  </p:clrMapOvr>
  <p:transition spd="med" advClick="0" advTm="6000">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9BCB044-6156-466A-B116-7776C104292D}" type="datetimeFigureOut">
              <a:rPr lang="ru-RU"/>
              <a:pPr>
                <a:defRPr/>
              </a:pPr>
              <a:t>06.04.2020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6F0D985-77C9-4D0A-BABC-AD19B793551C}" type="slidenum">
              <a:rPr lang="ru-RU"/>
              <a:pPr>
                <a:defRPr/>
              </a:pPr>
              <a:t>‹#›</a:t>
            </a:fld>
            <a:endParaRPr lang="ru-RU"/>
          </a:p>
        </p:txBody>
      </p:sp>
    </p:spTree>
  </p:cSld>
  <p:clrMapOvr>
    <a:masterClrMapping/>
  </p:clrMapOvr>
  <p:transition spd="med" advClick="0" advTm="6000">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80021A0-C905-4AFE-8EAD-8409AE91B7A7}" type="datetimeFigureOut">
              <a:rPr lang="ru-RU"/>
              <a:pPr>
                <a:defRPr/>
              </a:pPr>
              <a:t>06.04.2020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0D4A7A9-3B4B-470A-8E81-13A1478EB3CF}" type="slidenum">
              <a:rPr lang="ru-RU"/>
              <a:pPr>
                <a:defRPr/>
              </a:pPr>
              <a:t>‹#›</a:t>
            </a:fld>
            <a:endParaRPr lang="ru-RU"/>
          </a:p>
        </p:txBody>
      </p:sp>
    </p:spTree>
  </p:cSld>
  <p:clrMapOvr>
    <a:masterClrMapping/>
  </p:clrMapOvr>
  <p:transition spd="med" advClick="0" advTm="6000">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93E875F-51C5-4405-AC99-1489CB4E9250}" type="datetimeFigureOut">
              <a:rPr lang="ru-RU"/>
              <a:pPr>
                <a:defRPr/>
              </a:pPr>
              <a:t>06.04.2020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32D51AC-A383-48DE-AA5C-95D1F4283927}" type="slidenum">
              <a:rPr lang="ru-RU"/>
              <a:pPr>
                <a:defRPr/>
              </a:pPr>
              <a:t>‹#›</a:t>
            </a:fld>
            <a:endParaRPr lang="ru-RU"/>
          </a:p>
        </p:txBody>
      </p:sp>
    </p:spTree>
  </p:cSld>
  <p:clrMapOvr>
    <a:masterClrMapping/>
  </p:clrMapOvr>
  <p:transition spd="med" advClick="0" advTm="6000">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46641E-AF66-4044-B5B3-925597BD1586}" type="datetimeFigureOut">
              <a:rPr lang="ru-RU"/>
              <a:pPr>
                <a:defRPr/>
              </a:pPr>
              <a:t>06.04.2020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AA04E79-B22A-42EB-BE18-BA765957617A}" type="slidenum">
              <a:rPr lang="ru-RU"/>
              <a:pPr>
                <a:defRPr/>
              </a:pPr>
              <a:t>‹#›</a:t>
            </a:fld>
            <a:endParaRPr lang="ru-RU"/>
          </a:p>
        </p:txBody>
      </p:sp>
    </p:spTree>
  </p:cSld>
  <p:clrMapOvr>
    <a:masterClrMapping/>
  </p:clrMapOvr>
  <p:transition spd="med" advClick="0" advTm="6000">
    <p:blind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48B116D-7275-4CE7-AFD4-91D30FEC0B5A}" type="datetimeFigureOut">
              <a:rPr lang="ru-RU"/>
              <a:pPr>
                <a:defRPr/>
              </a:pPr>
              <a:t>06.04.2020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15BA875-BD85-4224-98FD-A295B546766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advClick="0" advTm="6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2000" fill="hold"/>
                                        <p:tgtEl>
                                          <p:spTgt spid="1026"/>
                                        </p:tgtEl>
                                        <p:attrNameLst>
                                          <p:attrName>ppt_w</p:attrName>
                                        </p:attrNameLst>
                                      </p:cBhvr>
                                      <p:tavLst>
                                        <p:tav tm="0">
                                          <p:val>
                                            <p:strVal val="#ppt_w"/>
                                          </p:val>
                                        </p:tav>
                                        <p:tav tm="100000">
                                          <p:val>
                                            <p:strVal val="#ppt_w"/>
                                          </p:val>
                                        </p:tav>
                                      </p:tavLst>
                                    </p:anim>
                                    <p:anim calcmode="lin" valueType="num">
                                      <p:cBhvr>
                                        <p:cTn id="8" dur="2000" fill="hold"/>
                                        <p:tgtEl>
                                          <p:spTgt spid="102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026"/>
                                        </p:tgtEl>
                                        <p:attrNameLst>
                                          <p:attrName>ppt_x</p:attrName>
                                        </p:attrNameLst>
                                      </p:cBhvr>
                                      <p:tavLst>
                                        <p:tav tm="0">
                                          <p:val>
                                            <p:strVal val="#ppt_x-.4"/>
                                          </p:val>
                                        </p:tav>
                                        <p:tav tm="100000">
                                          <p:val>
                                            <p:strVal val="#ppt_x"/>
                                          </p:val>
                                        </p:tav>
                                      </p:tavLst>
                                    </p:anim>
                                    <p:anim calcmode="lin" valueType="num">
                                      <p:cBhvr>
                                        <p:cTn id="10" dur="2000" fill="hold"/>
                                        <p:tgtEl>
                                          <p:spTgt spid="102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1027">
                                            <p:txEl>
                                              <p:pRg st="0" end="0"/>
                                            </p:txEl>
                                          </p:spTgt>
                                        </p:tgtEl>
                                        <p:attrNameLst>
                                          <p:attrName>style.visibility</p:attrName>
                                        </p:attrNameLst>
                                      </p:cBhvr>
                                      <p:to>
                                        <p:strVal val="visible"/>
                                      </p:to>
                                    </p:set>
                                    <p:animEffect transition="in" filter="fade">
                                      <p:cBhvr>
                                        <p:cTn id="15" dur="500">
                                          <p:stCondLst>
                                            <p:cond delay="0"/>
                                          </p:stCondLst>
                                        </p:cTn>
                                        <p:tgtEl>
                                          <p:spTgt spid="1027">
                                            <p:txEl>
                                              <p:pRg st="0" end="0"/>
                                            </p:txEl>
                                          </p:spTgt>
                                        </p:tgtEl>
                                      </p:cBhvr>
                                    </p:animEffect>
                                    <p:anim calcmode="lin" valueType="num">
                                      <p:cBhvr>
                                        <p:cTn id="16" dur="500" fill="hold">
                                          <p:stCondLst>
                                            <p:cond delay="0"/>
                                          </p:stCondLst>
                                        </p:cTn>
                                        <p:tgtEl>
                                          <p:spTgt spid="1027">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027">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grpId="0" nodeType="withEffect">
                                  <p:stCondLst>
                                    <p:cond delay="0"/>
                                  </p:stCondLst>
                                  <p:iterate type="lt">
                                    <p:tmPct val="10000"/>
                                  </p:iterate>
                                  <p:childTnLst>
                                    <p:set>
                                      <p:cBhvr>
                                        <p:cTn id="19" dur="1" fill="hold">
                                          <p:stCondLst>
                                            <p:cond delay="0"/>
                                          </p:stCondLst>
                                        </p:cTn>
                                        <p:tgtEl>
                                          <p:spTgt spid="1027">
                                            <p:txEl>
                                              <p:pRg st="1" end="1"/>
                                            </p:txEl>
                                          </p:spTgt>
                                        </p:tgtEl>
                                        <p:attrNameLst>
                                          <p:attrName>style.visibility</p:attrName>
                                        </p:attrNameLst>
                                      </p:cBhvr>
                                      <p:to>
                                        <p:strVal val="visible"/>
                                      </p:to>
                                    </p:set>
                                    <p:animEffect transition="in" filter="fade">
                                      <p:cBhvr>
                                        <p:cTn id="20" dur="500">
                                          <p:stCondLst>
                                            <p:cond delay="0"/>
                                          </p:stCondLst>
                                        </p:cTn>
                                        <p:tgtEl>
                                          <p:spTgt spid="1027">
                                            <p:txEl>
                                              <p:pRg st="1" end="1"/>
                                            </p:txEl>
                                          </p:spTgt>
                                        </p:tgtEl>
                                      </p:cBhvr>
                                    </p:animEffect>
                                    <p:anim calcmode="lin" valueType="num">
                                      <p:cBhvr>
                                        <p:cTn id="21" dur="500" fill="hold">
                                          <p:stCondLst>
                                            <p:cond delay="0"/>
                                          </p:stCondLst>
                                        </p:cTn>
                                        <p:tgtEl>
                                          <p:spTgt spid="1027">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1027">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grpId="0" nodeType="withEffect">
                                  <p:stCondLst>
                                    <p:cond delay="0"/>
                                  </p:stCondLst>
                                  <p:iterate type="lt">
                                    <p:tmPct val="10000"/>
                                  </p:iterate>
                                  <p:childTnLst>
                                    <p:set>
                                      <p:cBhvr>
                                        <p:cTn id="24" dur="1" fill="hold">
                                          <p:stCondLst>
                                            <p:cond delay="0"/>
                                          </p:stCondLst>
                                        </p:cTn>
                                        <p:tgtEl>
                                          <p:spTgt spid="1027">
                                            <p:txEl>
                                              <p:pRg st="2" end="2"/>
                                            </p:txEl>
                                          </p:spTgt>
                                        </p:tgtEl>
                                        <p:attrNameLst>
                                          <p:attrName>style.visibility</p:attrName>
                                        </p:attrNameLst>
                                      </p:cBhvr>
                                      <p:to>
                                        <p:strVal val="visible"/>
                                      </p:to>
                                    </p:set>
                                    <p:animEffect transition="in" filter="fade">
                                      <p:cBhvr>
                                        <p:cTn id="25" dur="500">
                                          <p:stCondLst>
                                            <p:cond delay="0"/>
                                          </p:stCondLst>
                                        </p:cTn>
                                        <p:tgtEl>
                                          <p:spTgt spid="1027">
                                            <p:txEl>
                                              <p:pRg st="2" end="2"/>
                                            </p:txEl>
                                          </p:spTgt>
                                        </p:tgtEl>
                                      </p:cBhvr>
                                    </p:animEffect>
                                    <p:anim calcmode="lin" valueType="num">
                                      <p:cBhvr>
                                        <p:cTn id="26" dur="500" fill="hold">
                                          <p:stCondLst>
                                            <p:cond delay="0"/>
                                          </p:stCondLst>
                                        </p:cTn>
                                        <p:tgtEl>
                                          <p:spTgt spid="1027">
                                            <p:txEl>
                                              <p:pRg st="2" end="2"/>
                                            </p:txEl>
                                          </p:spTgt>
                                        </p:tgtEl>
                                        <p:attrNameLst>
                                          <p:attrName>ppt_x</p:attrName>
                                        </p:attrNameLst>
                                      </p:cBhvr>
                                      <p:tavLst>
                                        <p:tav tm="0">
                                          <p:val>
                                            <p:strVal val="#ppt_x-.1"/>
                                          </p:val>
                                        </p:tav>
                                        <p:tav tm="100000">
                                          <p:val>
                                            <p:strVal val="#ppt_x"/>
                                          </p:val>
                                        </p:tav>
                                      </p:tavLst>
                                    </p:anim>
                                    <p:anim calcmode="lin" valueType="num">
                                      <p:cBhvr>
                                        <p:cTn id="27" dur="500" fill="hold">
                                          <p:stCondLst>
                                            <p:cond delay="0"/>
                                          </p:stCondLst>
                                        </p:cTn>
                                        <p:tgtEl>
                                          <p:spTgt spid="1027">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1" fill="hold">
                                          <p:stCondLst>
                                            <p:cond delay="0"/>
                                          </p:stCondLst>
                                        </p:cTn>
                                        <p:tgtEl>
                                          <p:spTgt spid="1027">
                                            <p:txEl>
                                              <p:pRg st="3" end="3"/>
                                            </p:txEl>
                                          </p:spTgt>
                                        </p:tgtEl>
                                        <p:attrNameLst>
                                          <p:attrName>style.visibility</p:attrName>
                                        </p:attrNameLst>
                                      </p:cBhvr>
                                      <p:to>
                                        <p:strVal val="visible"/>
                                      </p:to>
                                    </p:set>
                                    <p:animEffect transition="in" filter="fade">
                                      <p:cBhvr>
                                        <p:cTn id="30" dur="500">
                                          <p:stCondLst>
                                            <p:cond delay="0"/>
                                          </p:stCondLst>
                                        </p:cTn>
                                        <p:tgtEl>
                                          <p:spTgt spid="1027">
                                            <p:txEl>
                                              <p:pRg st="3" end="3"/>
                                            </p:txEl>
                                          </p:spTgt>
                                        </p:tgtEl>
                                      </p:cBhvr>
                                    </p:animEffect>
                                    <p:anim calcmode="lin" valueType="num">
                                      <p:cBhvr>
                                        <p:cTn id="31" dur="500" fill="hold">
                                          <p:stCondLst>
                                            <p:cond delay="0"/>
                                          </p:stCondLst>
                                        </p:cTn>
                                        <p:tgtEl>
                                          <p:spTgt spid="1027">
                                            <p:txEl>
                                              <p:pRg st="3" end="3"/>
                                            </p:txEl>
                                          </p:spTgt>
                                        </p:tgtEl>
                                        <p:attrNameLst>
                                          <p:attrName>ppt_x</p:attrName>
                                        </p:attrNameLst>
                                      </p:cBhvr>
                                      <p:tavLst>
                                        <p:tav tm="0">
                                          <p:val>
                                            <p:strVal val="#ppt_x-.1"/>
                                          </p:val>
                                        </p:tav>
                                        <p:tav tm="100000">
                                          <p:val>
                                            <p:strVal val="#ppt_x"/>
                                          </p:val>
                                        </p:tav>
                                      </p:tavLst>
                                    </p:anim>
                                    <p:anim calcmode="lin" valueType="num">
                                      <p:cBhvr>
                                        <p:cTn id="32" dur="500" fill="hold">
                                          <p:stCondLst>
                                            <p:cond delay="0"/>
                                          </p:stCondLst>
                                        </p:cTn>
                                        <p:tgtEl>
                                          <p:spTgt spid="1027">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1" fill="hold">
                                          <p:stCondLst>
                                            <p:cond delay="0"/>
                                          </p:stCondLst>
                                        </p:cTn>
                                        <p:tgtEl>
                                          <p:spTgt spid="1027">
                                            <p:txEl>
                                              <p:pRg st="4" end="4"/>
                                            </p:txEl>
                                          </p:spTgt>
                                        </p:tgtEl>
                                        <p:attrNameLst>
                                          <p:attrName>style.visibility</p:attrName>
                                        </p:attrNameLst>
                                      </p:cBhvr>
                                      <p:to>
                                        <p:strVal val="visible"/>
                                      </p:to>
                                    </p:set>
                                    <p:animEffect transition="in" filter="fade">
                                      <p:cBhvr>
                                        <p:cTn id="35" dur="500">
                                          <p:stCondLst>
                                            <p:cond delay="0"/>
                                          </p:stCondLst>
                                        </p:cTn>
                                        <p:tgtEl>
                                          <p:spTgt spid="1027">
                                            <p:txEl>
                                              <p:pRg st="4" end="4"/>
                                            </p:txEl>
                                          </p:spTgt>
                                        </p:tgtEl>
                                      </p:cBhvr>
                                    </p:animEffect>
                                    <p:anim calcmode="lin" valueType="num">
                                      <p:cBhvr>
                                        <p:cTn id="36" dur="500" fill="hold">
                                          <p:stCondLst>
                                            <p:cond delay="0"/>
                                          </p:stCondLst>
                                        </p:cTn>
                                        <p:tgtEl>
                                          <p:spTgt spid="1027">
                                            <p:txEl>
                                              <p:pRg st="4" end="4"/>
                                            </p:txEl>
                                          </p:spTgt>
                                        </p:tgtEl>
                                        <p:attrNameLst>
                                          <p:attrName>ppt_x</p:attrName>
                                        </p:attrNameLst>
                                      </p:cBhvr>
                                      <p:tavLst>
                                        <p:tav tm="0">
                                          <p:val>
                                            <p:strVal val="#ppt_x-.1"/>
                                          </p:val>
                                        </p:tav>
                                        <p:tav tm="100000">
                                          <p:val>
                                            <p:strVal val="#ppt_x"/>
                                          </p:val>
                                        </p:tav>
                                      </p:tavLst>
                                    </p:anim>
                                    <p:anim calcmode="lin" valueType="num">
                                      <p:cBhvr>
                                        <p:cTn id="37" dur="500" fill="hold">
                                          <p:stCondLst>
                                            <p:cond delay="0"/>
                                          </p:stCondLst>
                                        </p:cTn>
                                        <p:tgtEl>
                                          <p:spTgt spid="10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1027"/>
                        </p:tgtEl>
                        <p:attrNameLst>
                          <p:attrName>style.visibility</p:attrName>
                        </p:attrNameLst>
                      </p:cBhvr>
                      <p:to>
                        <p:strVal val="visible"/>
                      </p:to>
                    </p:set>
                    <p:animEffect transition="in" filter="fade">
                      <p:cBhvr>
                        <p:cTn dur="500">
                          <p:stCondLst>
                            <p:cond delay="0"/>
                          </p:stCondLst>
                        </p:cTn>
                        <p:tgtEl>
                          <p:spTgt spid="1027"/>
                        </p:tgtEl>
                      </p:cBhvr>
                    </p:animEffect>
                    <p:anim calcmode="lin" valueType="num">
                      <p:cBhvr>
                        <p:cTn dur="500" fill="hold">
                          <p:stCondLst>
                            <p:cond delay="0"/>
                          </p:stCondLst>
                        </p:cTn>
                        <p:tgtEl>
                          <p:spTgt spid="102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7"/>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1027"/>
                        </p:tgtEl>
                        <p:attrNameLst>
                          <p:attrName>style.visibility</p:attrName>
                        </p:attrNameLst>
                      </p:cBhvr>
                      <p:to>
                        <p:strVal val="visible"/>
                      </p:to>
                    </p:set>
                    <p:animEffect transition="in" filter="fade">
                      <p:cBhvr>
                        <p:cTn dur="500">
                          <p:stCondLst>
                            <p:cond delay="0"/>
                          </p:stCondLst>
                        </p:cTn>
                        <p:tgtEl>
                          <p:spTgt spid="1027"/>
                        </p:tgtEl>
                      </p:cBhvr>
                    </p:animEffect>
                    <p:anim calcmode="lin" valueType="num">
                      <p:cBhvr>
                        <p:cTn dur="500" fill="hold">
                          <p:stCondLst>
                            <p:cond delay="0"/>
                          </p:stCondLst>
                        </p:cTn>
                        <p:tgtEl>
                          <p:spTgt spid="102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7"/>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1027"/>
                        </p:tgtEl>
                        <p:attrNameLst>
                          <p:attrName>style.visibility</p:attrName>
                        </p:attrNameLst>
                      </p:cBhvr>
                      <p:to>
                        <p:strVal val="visible"/>
                      </p:to>
                    </p:set>
                    <p:animEffect transition="in" filter="fade">
                      <p:cBhvr>
                        <p:cTn dur="500">
                          <p:stCondLst>
                            <p:cond delay="0"/>
                          </p:stCondLst>
                        </p:cTn>
                        <p:tgtEl>
                          <p:spTgt spid="1027"/>
                        </p:tgtEl>
                      </p:cBhvr>
                    </p:animEffect>
                    <p:anim calcmode="lin" valueType="num">
                      <p:cBhvr>
                        <p:cTn dur="500" fill="hold">
                          <p:stCondLst>
                            <p:cond delay="0"/>
                          </p:stCondLst>
                        </p:cTn>
                        <p:tgtEl>
                          <p:spTgt spid="102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7"/>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1027"/>
                        </p:tgtEl>
                        <p:attrNameLst>
                          <p:attrName>style.visibility</p:attrName>
                        </p:attrNameLst>
                      </p:cBhvr>
                      <p:to>
                        <p:strVal val="visible"/>
                      </p:to>
                    </p:set>
                    <p:animEffect transition="in" filter="fade">
                      <p:cBhvr>
                        <p:cTn dur="500">
                          <p:stCondLst>
                            <p:cond delay="0"/>
                          </p:stCondLst>
                        </p:cTn>
                        <p:tgtEl>
                          <p:spTgt spid="1027"/>
                        </p:tgtEl>
                      </p:cBhvr>
                    </p:animEffect>
                    <p:anim calcmode="lin" valueType="num">
                      <p:cBhvr>
                        <p:cTn dur="500" fill="hold">
                          <p:stCondLst>
                            <p:cond delay="0"/>
                          </p:stCondLst>
                        </p:cTn>
                        <p:tgtEl>
                          <p:spTgt spid="102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7"/>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1027"/>
                        </p:tgtEl>
                        <p:attrNameLst>
                          <p:attrName>style.visibility</p:attrName>
                        </p:attrNameLst>
                      </p:cBhvr>
                      <p:to>
                        <p:strVal val="visible"/>
                      </p:to>
                    </p:set>
                    <p:animEffect transition="in" filter="fade">
                      <p:cBhvr>
                        <p:cTn dur="500">
                          <p:stCondLst>
                            <p:cond delay="0"/>
                          </p:stCondLst>
                        </p:cTn>
                        <p:tgtEl>
                          <p:spTgt spid="1027"/>
                        </p:tgtEl>
                      </p:cBhvr>
                    </p:animEffect>
                    <p:anim calcmode="lin" valueType="num">
                      <p:cBhvr>
                        <p:cTn dur="500" fill="hold">
                          <p:stCondLst>
                            <p:cond delay="0"/>
                          </p:stCondLst>
                        </p:cTn>
                        <p:tgtEl>
                          <p:spTgt spid="1027"/>
                        </p:tgtEl>
                        <p:attrNameLst>
                          <p:attrName>ppt_x</p:attrName>
                        </p:attrNameLst>
                      </p:cBhvr>
                      <p:tavLst>
                        <p:tav tm="0">
                          <p:val>
                            <p:strVal val="#ppt_x-.1"/>
                          </p:val>
                        </p:tav>
                        <p:tav tm="100000">
                          <p:val>
                            <p:strVal val="#ppt_x"/>
                          </p:val>
                        </p:tav>
                      </p:tavLst>
                    </p:anim>
                    <p:anim calcmode="lin" valueType="num">
                      <p:cBhvr>
                        <p:cTn dur="500" fill="hold">
                          <p:stCondLst>
                            <p:cond delay="0"/>
                          </p:stCondLst>
                        </p:cTn>
                        <p:tgtEl>
                          <p:spTgt spid="1027"/>
                        </p:tgtEl>
                        <p:attrNameLst>
                          <p:attrName>ppt_y</p:attrName>
                        </p:attrNameLst>
                      </p:cBhvr>
                      <p:tavLst>
                        <p:tav tm="0">
                          <p:val>
                            <p:strVal val="#ppt_y"/>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krilov.ru/cms.ashx?req=Image&amp;imageid=f86726f1-7e2f-4ce1-a408-a3231d6a1171&amp;key=main"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83568" y="1052736"/>
            <a:ext cx="7772400" cy="1470025"/>
          </a:xfrm>
        </p:spPr>
        <p:txBody>
          <a:bodyPr rtlCol="0">
            <a:noAutofit/>
          </a:bodyPr>
          <a:lstStyle/>
          <a:p>
            <a:pPr eaLnBrk="1" fontAlgn="auto" hangingPunct="1">
              <a:spcAft>
                <a:spcPts val="0"/>
              </a:spcAft>
              <a:defRPr/>
            </a:pPr>
            <a:r>
              <a:rPr lang="ru-RU" sz="4800" b="1" dirty="0" smtClean="0">
                <a:solidFill>
                  <a:schemeClr val="tx1">
                    <a:lumMod val="95000"/>
                    <a:lumOff val="5000"/>
                  </a:schemeClr>
                </a:solidFill>
                <a:latin typeface="Times New Roman" pitchFamily="18" charset="0"/>
                <a:cs typeface="Times New Roman" pitchFamily="18" charset="0"/>
              </a:rPr>
              <a:t>Анималистический</a:t>
            </a:r>
            <a:r>
              <a:rPr lang="ru-RU" sz="4800" b="1" dirty="0" smtClean="0">
                <a:latin typeface="Times New Roman" pitchFamily="18" charset="0"/>
                <a:cs typeface="Times New Roman" pitchFamily="18" charset="0"/>
              </a:rPr>
              <a:t> жанр в изобразительном искусстве</a:t>
            </a:r>
            <a:endParaRPr lang="ru-RU" sz="4800" b="1" dirty="0">
              <a:latin typeface="Times New Roman" pitchFamily="18" charset="0"/>
              <a:cs typeface="Times New Roman" pitchFamily="18" charset="0"/>
            </a:endParaRPr>
          </a:p>
        </p:txBody>
      </p:sp>
      <p:sp>
        <p:nvSpPr>
          <p:cNvPr id="6" name="Подзаголовок 5"/>
          <p:cNvSpPr>
            <a:spLocks noGrp="1"/>
          </p:cNvSpPr>
          <p:nvPr>
            <p:ph type="subTitle" idx="1"/>
          </p:nvPr>
        </p:nvSpPr>
        <p:spPr>
          <a:xfrm>
            <a:off x="468313" y="3140968"/>
            <a:ext cx="8064500" cy="1216720"/>
          </a:xfrm>
        </p:spPr>
        <p:txBody>
          <a:bodyPr rtlCol="0">
            <a:normAutofit/>
          </a:bodyPr>
          <a:lstStyle/>
          <a:p>
            <a:pPr eaLnBrk="1" fontAlgn="auto" hangingPunct="1">
              <a:spcAft>
                <a:spcPts val="0"/>
              </a:spcAft>
              <a:buFont typeface="Arial" pitchFamily="34" charset="0"/>
              <a:buNone/>
              <a:defRPr/>
            </a:pPr>
            <a:r>
              <a:rPr lang="ru-RU" sz="2800" b="1" dirty="0" smtClean="0">
                <a:solidFill>
                  <a:schemeClr val="tx1">
                    <a:lumMod val="95000"/>
                    <a:lumOff val="5000"/>
                  </a:schemeClr>
                </a:solidFill>
                <a:latin typeface="Times New Roman" pitchFamily="18" charset="0"/>
                <a:cs typeface="Times New Roman" pitchFamily="18" charset="0"/>
              </a:rPr>
              <a:t>«Рисуем лошадей</a:t>
            </a:r>
            <a:r>
              <a:rPr lang="ru-RU" sz="2800" b="1" dirty="0" smtClean="0">
                <a:solidFill>
                  <a:schemeClr val="tx1">
                    <a:lumMod val="95000"/>
                    <a:lumOff val="5000"/>
                  </a:schemeClr>
                </a:solidFill>
                <a:latin typeface="Times New Roman" pitchFamily="18" charset="0"/>
                <a:cs typeface="Times New Roman" pitchFamily="18" charset="0"/>
              </a:rPr>
              <a:t>»</a:t>
            </a:r>
            <a:endParaRPr lang="ru-RU" sz="2800" b="1" dirty="0" smtClean="0">
              <a:solidFill>
                <a:schemeClr val="tx1">
                  <a:lumMod val="95000"/>
                  <a:lumOff val="5000"/>
                </a:schemeClr>
              </a:solidFill>
              <a:latin typeface="Times New Roman" pitchFamily="18" charset="0"/>
              <a:cs typeface="Times New Roman" pitchFamily="18" charset="0"/>
            </a:endParaRPr>
          </a:p>
        </p:txBody>
      </p:sp>
    </p:spTree>
  </p:cSld>
  <p:clrMapOvr>
    <a:masterClrMapping/>
  </p:clrMapOvr>
  <p:transition spd="med" advClick="0" advTm="6000">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57313" y="142875"/>
            <a:ext cx="46037" cy="357188"/>
          </a:xfrm>
        </p:spPr>
        <p:txBody>
          <a:bodyPr rtlCol="0">
            <a:normAutofit fontScale="90000"/>
          </a:bodyPr>
          <a:lstStyle/>
          <a:p>
            <a:pPr eaLnBrk="1" fontAlgn="auto" hangingPunct="1">
              <a:spcAft>
                <a:spcPts val="0"/>
              </a:spcAft>
              <a:defRPr/>
            </a:pPr>
            <a:r>
              <a:rPr lang="ru-RU" sz="3200" dirty="0" smtClean="0">
                <a:latin typeface="Arial" pitchFamily="34" charset="0"/>
              </a:rPr>
              <a:t/>
            </a:r>
            <a:br>
              <a:rPr lang="ru-RU" sz="3200" dirty="0" smtClean="0">
                <a:latin typeface="Arial" pitchFamily="34" charset="0"/>
              </a:rPr>
            </a:br>
            <a:endParaRPr lang="ru-RU" dirty="0"/>
          </a:p>
        </p:txBody>
      </p:sp>
      <p:sp>
        <p:nvSpPr>
          <p:cNvPr id="14339" name="Rectangle 1"/>
          <p:cNvSpPr>
            <a:spLocks noChangeArrowheads="1"/>
          </p:cNvSpPr>
          <p:nvPr/>
        </p:nvSpPr>
        <p:spPr bwMode="auto">
          <a:xfrm>
            <a:off x="4643438" y="860425"/>
            <a:ext cx="4500562" cy="5113338"/>
          </a:xfrm>
          <a:prstGeom prst="rect">
            <a:avLst/>
          </a:prstGeom>
          <a:noFill/>
          <a:ln w="9525">
            <a:noFill/>
            <a:miter lim="800000"/>
            <a:headEnd/>
            <a:tailEnd/>
          </a:ln>
        </p:spPr>
        <p:txBody>
          <a:bodyPr anchor="ctr">
            <a:spAutoFit/>
          </a:bodyPr>
          <a:lstStyle/>
          <a:p>
            <a:pPr algn="ctr" eaLnBrk="0" hangingPunct="0">
              <a:lnSpc>
                <a:spcPct val="150000"/>
              </a:lnSpc>
            </a:pPr>
            <a:r>
              <a:rPr lang="ru-RU" sz="2000" b="1">
                <a:solidFill>
                  <a:srgbClr val="0D0D0D"/>
                </a:solidFill>
                <a:latin typeface="a_Romanus" pitchFamily="82" charset="-52"/>
                <a:ea typeface="Times New Roman" pitchFamily="18" charset="0"/>
                <a:cs typeface="Tahoma" pitchFamily="34" charset="0"/>
              </a:rPr>
              <a:t>От лат.Animal - животное </a:t>
            </a:r>
          </a:p>
          <a:p>
            <a:pPr algn="ctr" eaLnBrk="0" hangingPunct="0">
              <a:lnSpc>
                <a:spcPct val="150000"/>
              </a:lnSpc>
            </a:pPr>
            <a:r>
              <a:rPr lang="ru-RU" sz="2000" b="1">
                <a:solidFill>
                  <a:srgbClr val="0D0D0D"/>
                </a:solidFill>
                <a:latin typeface="a_Romanus" pitchFamily="82" charset="-52"/>
                <a:ea typeface="Times New Roman" pitchFamily="18" charset="0"/>
                <a:cs typeface="Tahoma" pitchFamily="34" charset="0"/>
              </a:rPr>
              <a:t>Анималистический жанр – жанр изобразительного искусства, Посвященный изображению животных. Главным образом в живописи, графике, скульптуре </a:t>
            </a:r>
          </a:p>
          <a:p>
            <a:pPr algn="ctr" eaLnBrk="0" hangingPunct="0">
              <a:lnSpc>
                <a:spcPct val="150000"/>
              </a:lnSpc>
            </a:pPr>
            <a:r>
              <a:rPr lang="ru-RU" sz="2000" b="1">
                <a:solidFill>
                  <a:srgbClr val="0D0D0D"/>
                </a:solidFill>
                <a:latin typeface="a_Romanus" pitchFamily="82" charset="-52"/>
                <a:ea typeface="Times New Roman" pitchFamily="18" charset="0"/>
                <a:cs typeface="Tahoma" pitchFamily="34" charset="0"/>
              </a:rPr>
              <a:t>и декоративно- прикладном искусстве. Часто главной задачей художника-анималиста становится точность изображения животного.</a:t>
            </a:r>
          </a:p>
        </p:txBody>
      </p:sp>
      <p:pic>
        <p:nvPicPr>
          <p:cNvPr id="1026" name="Picture 2" descr="C:\Documents and Settings\АЛЛА\Мои документы\Мои рисунки\0309.jpg"/>
          <p:cNvPicPr>
            <a:picLocks noChangeAspect="1" noChangeArrowheads="1"/>
          </p:cNvPicPr>
          <p:nvPr/>
        </p:nvPicPr>
        <p:blipFill>
          <a:blip r:embed="rId2" cstate="print"/>
          <a:srcRect/>
          <a:stretch>
            <a:fillRect/>
          </a:stretch>
        </p:blipFill>
        <p:spPr bwMode="auto">
          <a:xfrm>
            <a:off x="285720" y="428604"/>
            <a:ext cx="4251383" cy="2882970"/>
          </a:xfrm>
          <a:prstGeom prst="rect">
            <a:avLst/>
          </a:prstGeom>
          <a:ln>
            <a:noFill/>
          </a:ln>
          <a:effectLst>
            <a:softEdge rad="112500"/>
          </a:effectLst>
        </p:spPr>
      </p:pic>
      <p:pic>
        <p:nvPicPr>
          <p:cNvPr id="5" name="Рисунок 4" descr="Молодой бык (Паулюс Поттер)">
            <a:hlinkClick r:id="rId3" tgtFrame="_blank" tooltip="&quot;Молодой бык (Паулюс Поттер)&quot;"/>
          </p:cNvPr>
          <p:cNvPicPr/>
          <p:nvPr/>
        </p:nvPicPr>
        <p:blipFill>
          <a:blip r:embed="rId4" cstate="print"/>
          <a:srcRect/>
          <a:stretch>
            <a:fillRect/>
          </a:stretch>
        </p:blipFill>
        <p:spPr bwMode="auto">
          <a:xfrm>
            <a:off x="357158" y="3571876"/>
            <a:ext cx="4143404" cy="2857520"/>
          </a:xfrm>
          <a:prstGeom prst="rect">
            <a:avLst/>
          </a:prstGeom>
          <a:ln>
            <a:noFill/>
          </a:ln>
          <a:effectLst>
            <a:softEdge rad="112500"/>
          </a:effectLst>
        </p:spPr>
      </p:pic>
    </p:spTree>
  </p:cSld>
  <p:clrMapOvr>
    <a:masterClrMapping/>
  </p:clrMapOvr>
  <p:transition spd="med" advClick="0" advTm="6000">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8"/>
          <p:cNvSpPr>
            <a:spLocks noChangeArrowheads="1"/>
          </p:cNvSpPr>
          <p:nvPr/>
        </p:nvSpPr>
        <p:spPr bwMode="auto">
          <a:xfrm>
            <a:off x="357188" y="4005263"/>
            <a:ext cx="8429625" cy="2530475"/>
          </a:xfrm>
          <a:prstGeom prst="rect">
            <a:avLst/>
          </a:prstGeom>
          <a:noFill/>
          <a:ln w="9525">
            <a:noFill/>
            <a:miter lim="800000"/>
            <a:headEnd/>
            <a:tailEnd/>
          </a:ln>
        </p:spPr>
        <p:txBody>
          <a:bodyPr>
            <a:spAutoFit/>
          </a:bodyPr>
          <a:lstStyle/>
          <a:p>
            <a:pPr algn="ctr"/>
            <a:r>
              <a:rPr lang="ru-RU" sz="2000" b="1">
                <a:latin typeface="a_Romanus" pitchFamily="82" charset="-52"/>
              </a:rPr>
              <a:t>Изображения животных известны с древнейших времен. Рассматривая сегодня большую роспись, сделанную первобытным человеком на стене древней пещеры более 20 тысяч лет назад, не перестаешь удивляться мастерству, наблюдательности ее создателя. Можно только догадываться, что двигало тем первобытным человеком, первым художником, реалистически изобразившим животное - дикую лошадь?</a:t>
            </a:r>
          </a:p>
        </p:txBody>
      </p:sp>
      <p:pic>
        <p:nvPicPr>
          <p:cNvPr id="19460" name="Picture 4" descr="C:\Documents and Settings\АЛЛА\Мои документы\Мои рисунки\0001.jpg"/>
          <p:cNvPicPr>
            <a:picLocks noChangeAspect="1" noChangeArrowheads="1"/>
          </p:cNvPicPr>
          <p:nvPr/>
        </p:nvPicPr>
        <p:blipFill>
          <a:blip r:embed="rId3" cstate="print"/>
          <a:srcRect/>
          <a:stretch>
            <a:fillRect/>
          </a:stretch>
        </p:blipFill>
        <p:spPr bwMode="auto">
          <a:xfrm>
            <a:off x="1571604" y="214290"/>
            <a:ext cx="6000792" cy="3811682"/>
          </a:xfrm>
          <a:prstGeom prst="rect">
            <a:avLst/>
          </a:prstGeom>
          <a:ln>
            <a:noFill/>
          </a:ln>
          <a:effectLst>
            <a:softEdge rad="112500"/>
          </a:effectLst>
        </p:spPr>
      </p:pic>
    </p:spTree>
  </p:cSld>
  <p:clrMapOvr>
    <a:masterClrMapping/>
  </p:clrMapOvr>
  <p:transition spd="med" advClick="0" advTm="6000">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4"/>
          <p:cNvSpPr>
            <a:spLocks noGrp="1"/>
          </p:cNvSpPr>
          <p:nvPr>
            <p:ph type="title"/>
          </p:nvPr>
        </p:nvSpPr>
        <p:spPr>
          <a:xfrm>
            <a:off x="500063" y="0"/>
            <a:ext cx="8229600" cy="642938"/>
          </a:xfrm>
        </p:spPr>
        <p:txBody>
          <a:bodyPr/>
          <a:lstStyle/>
          <a:p>
            <a:pPr eaLnBrk="1" hangingPunct="1"/>
            <a:r>
              <a:rPr lang="ru-RU" sz="3600" b="1" smtClean="0">
                <a:latin typeface="a_Romanus" pitchFamily="82" charset="-52"/>
              </a:rPr>
              <a:t>Этапы рисования животных</a:t>
            </a:r>
          </a:p>
        </p:txBody>
      </p:sp>
      <p:pic>
        <p:nvPicPr>
          <p:cNvPr id="6" name="Picture 1"/>
          <p:cNvPicPr>
            <a:picLocks noChangeAspect="1" noChangeArrowheads="1"/>
          </p:cNvPicPr>
          <p:nvPr/>
        </p:nvPicPr>
        <p:blipFill>
          <a:blip r:embed="rId2" cstate="print"/>
          <a:srcRect/>
          <a:stretch>
            <a:fillRect/>
          </a:stretch>
        </p:blipFill>
        <p:spPr bwMode="auto">
          <a:xfrm>
            <a:off x="486678" y="571481"/>
            <a:ext cx="8239204" cy="5857915"/>
          </a:xfrm>
          <a:prstGeom prst="rect">
            <a:avLst/>
          </a:prstGeom>
          <a:ln>
            <a:noFill/>
          </a:ln>
          <a:effectLst>
            <a:softEdge rad="112500"/>
          </a:effectLst>
        </p:spPr>
      </p:pic>
    </p:spTree>
  </p:cSld>
  <p:clrMapOvr>
    <a:masterClrMapping/>
  </p:clrMapOvr>
  <p:transition spd="med" advClick="0" advTm="6000">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cstate="print"/>
          <a:srcRect/>
          <a:stretch>
            <a:fillRect/>
          </a:stretch>
        </p:blipFill>
        <p:spPr bwMode="auto">
          <a:xfrm>
            <a:off x="500034" y="214290"/>
            <a:ext cx="8215370" cy="6337058"/>
          </a:xfrm>
          <a:prstGeom prst="rect">
            <a:avLst/>
          </a:prstGeom>
          <a:ln>
            <a:noFill/>
          </a:ln>
          <a:effectLst>
            <a:softEdge rad="112500"/>
          </a:effectLst>
        </p:spPr>
      </p:pic>
    </p:spTree>
  </p:cSld>
  <p:clrMapOvr>
    <a:masterClrMapping/>
  </p:clrMapOvr>
  <p:transition spd="med" advClick="0" advTm="6000">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357158" y="357166"/>
            <a:ext cx="8501122" cy="6158462"/>
          </a:xfrm>
          <a:prstGeom prst="rect">
            <a:avLst/>
          </a:prstGeom>
          <a:ln>
            <a:noFill/>
          </a:ln>
          <a:effectLst>
            <a:softEdge rad="112500"/>
          </a:effectLst>
        </p:spPr>
      </p:pic>
    </p:spTree>
  </p:cSld>
  <p:clrMapOvr>
    <a:masterClrMapping/>
  </p:clrMapOvr>
  <p:transition spd="med" advClick="0" advTm="6000">
    <p:blinds/>
  </p:transition>
  <p:timing>
    <p:tnLst>
      <p:par>
        <p:cTn id="1" dur="indefinite" restart="never" nodeType="tmRoot"/>
      </p:par>
    </p:tnLst>
  </p:timing>
</p:sld>
</file>

<file path=ppt/theme/theme1.xml><?xml version="1.0" encoding="utf-8"?>
<a:theme xmlns:a="http://schemas.openxmlformats.org/drawingml/2006/main" name="Анималистический жанр в изобразительном искусстве">
  <a:themeElements>
    <a:clrScheme name="Другая 2">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8857AD"/>
      </a:hlink>
      <a:folHlink>
        <a:srgbClr val="6B56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Анималистический жанр в изобразительном искусстве</Template>
  <TotalTime>73</TotalTime>
  <Words>104</Words>
  <Application>Microsoft Office PowerPoint</Application>
  <PresentationFormat>Экран (4:3)</PresentationFormat>
  <Paragraphs>9</Paragraphs>
  <Slides>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Анималистический жанр в изобразительном искусстве</vt:lpstr>
      <vt:lpstr>Анималистический жанр в изобразительном искусстве</vt:lpstr>
      <vt:lpstr> </vt:lpstr>
      <vt:lpstr>Презентация PowerPoint</vt:lpstr>
      <vt:lpstr>Этапы рисования животных</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Анималистический жанр в изобразительном искусстве</dc:title>
  <dc:creator>Grey Wolf</dc:creator>
  <cp:lastModifiedBy>Лилия</cp:lastModifiedBy>
  <cp:revision>14</cp:revision>
  <dcterms:created xsi:type="dcterms:W3CDTF">2010-02-07T20:59:36Z</dcterms:created>
  <dcterms:modified xsi:type="dcterms:W3CDTF">2020-04-06T17:55:55Z</dcterms:modified>
</cp:coreProperties>
</file>