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2" r:id="rId6"/>
    <p:sldId id="273" r:id="rId7"/>
    <p:sldId id="274" r:id="rId8"/>
    <p:sldId id="275" r:id="rId9"/>
    <p:sldId id="276" r:id="rId10"/>
    <p:sldId id="282" r:id="rId11"/>
    <p:sldId id="283" r:id="rId12"/>
    <p:sldId id="285" r:id="rId13"/>
    <p:sldId id="286" r:id="rId14"/>
    <p:sldId id="306" r:id="rId15"/>
    <p:sldId id="307" r:id="rId16"/>
    <p:sldId id="308" r:id="rId17"/>
    <p:sldId id="298" r:id="rId18"/>
    <p:sldId id="293" r:id="rId19"/>
    <p:sldId id="294" r:id="rId20"/>
    <p:sldId id="265" r:id="rId21"/>
    <p:sldId id="30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341"/>
    <a:srgbClr val="22B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5" d="100"/>
          <a:sy n="105" d="100"/>
        </p:scale>
        <p:origin x="11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3ACCD0-91F2-49B5-8F27-B7B65DF3F93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BB83C7-EF17-4FEB-95D4-339955F21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CC60D0-EE13-4399-89E6-1DEC65DF426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B2E2B-804E-4AD7-B790-E83E51EDF1F2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A6007-31FD-4546-AA19-25357F2536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82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3E6B9E-F97E-4E93-A702-BD1D460C0FA5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BDE5E7-0C9D-4CA6-B9E1-45A997D84C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2762AC-4A60-40E1-A432-599208D0874B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BDBE8-4C55-4609-8B8D-1FD79F621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77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24DC6E-26AF-4A70-B5E7-7CFD12D4937D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14EC9-928D-44F5-8B19-CE181A8C9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76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70BA2-1C37-4F99-9323-5940141502D3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B4571-5164-4B27-A43F-5F26D3E2CA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82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0B16A0-0050-4CEE-A725-99E5766192C1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2FD84-7CF0-4672-9998-A9326480D4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38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A756B-FD9D-492A-82E3-679E99A0F15F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529A4-7AD3-448E-817F-5F1E5D59E9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1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CAE68-C1D1-4870-BA0B-F20259258DD5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7C953-6EB5-4D34-AC50-6B560B6772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5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4E0C0-DA95-4F72-8601-F458E739817F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93C25-5912-40F3-835C-78CC1C941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614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293EEA4-214A-4482-A573-0CD74FCA65DA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CC4CE8-85D7-4E40-98F7-054199FF5C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4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CF4262-1199-4558-AE96-C7A7FB2E300C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033B9-5A2C-4AEB-B44E-1B59AEC568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9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B0F42B-73DB-4AA4-89F5-5455F93D55BB}" type="datetime1">
              <a:rPr lang="ru-RU" smtClean="0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318704C-BF46-4CFC-8D2E-E04BF29936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77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649" y="918344"/>
            <a:ext cx="8152507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ислама</a:t>
            </a:r>
            <a:r>
              <a:rPr lang="ru-RU" sz="6000" i="1" dirty="0" smtClean="0"/>
              <a:t>	</a:t>
            </a:r>
            <a:endParaRPr lang="ru-RU" sz="6000" i="1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388369"/>
            <a:ext cx="6400800" cy="17526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Арабский халифат и его распад.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453188"/>
            <a:ext cx="468312" cy="4048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2511A9D2-4437-4B6C-9C35-C9AE2D1764F8}" type="slidenum">
              <a:rPr lang="ru-RU" sz="2800" b="1">
                <a:solidFill>
                  <a:schemeClr val="bg1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</a:t>
            </a:fld>
            <a:endParaRPr lang="ru-RU" sz="28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840" y="188640"/>
            <a:ext cx="8229600" cy="2650306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/>
              <a:t>В проповедях Мухаммад (</a:t>
            </a:r>
            <a:r>
              <a:rPr lang="ru-RU" sz="2800" i="1" dirty="0" err="1" smtClean="0"/>
              <a:t>с.а.с</a:t>
            </a:r>
            <a:r>
              <a:rPr lang="ru-RU" sz="2800" i="1" dirty="0" smtClean="0"/>
              <a:t>.) обличал несправедливо наживающих богатство, призывал богачей помогать бедным и сиротам, выкупать и освобождать рабов. Все, кто принимал новую религию, называли себя мусульманами, то есть «покорными Богу»</a:t>
            </a:r>
            <a:endParaRPr lang="ru-RU" sz="2800" i="1" dirty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-6350" y="5313363"/>
            <a:ext cx="2243138" cy="15446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384925"/>
            <a:ext cx="45720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FBF36FE-9B91-48DF-BC5C-F858971F0AE0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10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349" y="332656"/>
            <a:ext cx="8229600" cy="3384376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Влиятельная мекканская знать отнеслась враждебно к проповедям пророка.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622 году Мухаммад со сторонниками переселился в соседний оазис, позднее названный «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Медина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что означает «город Пророка»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переселения – хиджра – стал началом мусульманского летоисчисления.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4D9D166-63CA-41F6-BC9D-139D2774A53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11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1875"/>
            <a:ext cx="8229600" cy="171420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630 году знать Мекки подписала с Мухаммадом (</a:t>
            </a:r>
            <a:r>
              <a:rPr lang="ru-RU" dirty="0" err="1" smtClean="0"/>
              <a:t>с.а.с</a:t>
            </a:r>
            <a:r>
              <a:rPr lang="ru-RU" dirty="0" smtClean="0"/>
              <a:t>.) соглашение и открыла перед ним ворота города.</a:t>
            </a:r>
            <a:endParaRPr lang="ru-RU" dirty="0"/>
          </a:p>
        </p:txBody>
      </p:sp>
      <p:pic>
        <p:nvPicPr>
          <p:cNvPr id="30722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298" y="2346077"/>
            <a:ext cx="6199404" cy="4022725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1750"/>
            <a:ext cx="514350" cy="4699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951C26B-18FF-4645-B50A-B760D367960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12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Коран («чтение») – священная книга мусульман, состоит из 114 сур, которые делятся в свою очередь на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аяты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Как и в библии в Коране говорится о том, что Аллах сотворил землю за шесть дней.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872208"/>
            <a:ext cx="5363633" cy="402272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813" y="6597650"/>
            <a:ext cx="611187" cy="4603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DCD65FE-E6E3-4567-9064-71C40E2D843F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13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407707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В 711 году арабы переправились через Гибралтарский пролив на Пиренейский полуостров. Королевство вестготов, ослабленное борьбой знати за престол, было за несколько лет почти полностью завоевано арабами.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58213" y="6384925"/>
            <a:ext cx="585787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F0A6106-7C43-4D96-AEE2-1D5B896FE4B2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14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7920037" cy="4779963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136525" indent="0" algn="ctr" eaLnBrk="1" hangingPunct="1">
              <a:buFont typeface="Wingdings 2" pitchFamily="18" charset="2"/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На востоке завоеватели встретили сопротивление народов Кавказа и Средней Азии. Лишь направив большие армии и пользуясь раздорами между племенами арабы покорили Северный Кавказ, но власть их здесь была непрочной.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58213" y="6381750"/>
            <a:ext cx="585787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67E23016-259D-4FA5-A01D-8785F7A1B363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15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6" y="2276872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В течение </a:t>
            </a:r>
            <a:r>
              <a:rPr lang="en-US" dirty="0">
                <a:solidFill>
                  <a:srgbClr val="C00000"/>
                </a:solidFill>
              </a:rPr>
              <a:t>VII</a:t>
            </a:r>
            <a:r>
              <a:rPr lang="ru-RU" dirty="0">
                <a:solidFill>
                  <a:srgbClr val="C00000"/>
                </a:solidFill>
              </a:rPr>
              <a:t> и первой половины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VIII</a:t>
            </a:r>
            <a:r>
              <a:rPr lang="ru-RU" dirty="0">
                <a:solidFill>
                  <a:srgbClr val="C00000"/>
                </a:solidFill>
              </a:rPr>
              <a:t> века образовалось огромное государство арабов – Арабский халифат со столицей в Дамаске.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34818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982" y="3284984"/>
            <a:ext cx="5832648" cy="295132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58213" y="6388100"/>
            <a:ext cx="585787" cy="4714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AC0A589-84CC-4C4D-B696-DC7069E4E48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16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6475"/>
            <a:ext cx="3008313" cy="59642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Ислам имел огромное влияние на культуру, обычаи и нравы, право и мораль не только арабов, но и жителей завоеванных ими стран, в частности Испании.</a:t>
            </a:r>
            <a:endParaRPr lang="ru-RU" sz="3200" dirty="0"/>
          </a:p>
        </p:txBody>
      </p:sp>
      <p:pic>
        <p:nvPicPr>
          <p:cNvPr id="35842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0"/>
            <a:ext cx="6156325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A86EE8D4-687B-46FE-907E-25CB1F763B3B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17</a:t>
            </a:fld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2" y="404664"/>
            <a:ext cx="3008313" cy="56042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 smtClean="0"/>
              <a:t>Харун</a:t>
            </a:r>
            <a:r>
              <a:rPr lang="ru-RU" sz="2800" b="1" dirty="0" smtClean="0"/>
              <a:t> пытался еще больше расширить владения халифата. Он воевал с Византией и опустошил ее владения, но серьезных успехов в этой войне не добился.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38914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0750" y="1622817"/>
            <a:ext cx="5008563" cy="347584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07913DC1-5A25-4705-9227-C56CF557427B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18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445963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немусульмане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жившие в халифате, были обложены высокими налогами и должны были за свой счет содержать армию. Жители завоеванных стран не имели права носить оружие.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9650" y="6381750"/>
            <a:ext cx="514350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73911B3B-8653-441B-8C10-D6586ECDEBC3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19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  <a:solidFill>
            <a:schemeClr val="bg1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Большую его часть занимают сухие степи и безводные пустыни.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81750"/>
            <a:ext cx="585788" cy="388938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75688" y="6453188"/>
            <a:ext cx="468312" cy="4048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E8572EB9-CB68-482C-BF61-14F5056A9BD7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89138"/>
            <a:ext cx="9144000" cy="486886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5288" y="0"/>
            <a:ext cx="8578850" cy="2138363"/>
          </a:xfrm>
        </p:spPr>
        <p:txBody>
          <a:bodyPr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800" dirty="0">
                <a:solidFill>
                  <a:schemeClr val="tx1"/>
                </a:solidFill>
              </a:rPr>
              <a:t>В середине </a:t>
            </a:r>
            <a:r>
              <a:rPr lang="en-US" sz="3800" dirty="0">
                <a:solidFill>
                  <a:schemeClr val="tx1"/>
                </a:solidFill>
              </a:rPr>
              <a:t>VIII </a:t>
            </a:r>
            <a:r>
              <a:rPr lang="ru-RU" sz="3800" dirty="0">
                <a:solidFill>
                  <a:schemeClr val="tx1"/>
                </a:solidFill>
              </a:rPr>
              <a:t>века один из противников халифа захватил власть в Кордове. Образовалось самостоятельное арабское государство в Испании – Кордовский эмират (с Х века – Кордовский халифат)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18538" y="6400800"/>
            <a:ext cx="514350" cy="4714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DD0BA48A-1D63-498B-AF72-C1AB5AE32279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20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Ислам </a:t>
            </a:r>
            <a:r>
              <a:rPr lang="ru-RU" sz="2400" dirty="0" smtClean="0">
                <a:solidFill>
                  <a:schemeClr val="tx1"/>
                </a:solidFill>
              </a:rPr>
              <a:t>– мировая религия, исповедующая учение, изложенное Мухаммедом.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Мусульмане</a:t>
            </a:r>
            <a:r>
              <a:rPr lang="ru-RU" sz="2400" dirty="0" smtClean="0">
                <a:solidFill>
                  <a:schemeClr val="tx1"/>
                </a:solidFill>
              </a:rPr>
              <a:t> – последователи религии, проповедуемой Мухаммедом.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Арабы</a:t>
            </a:r>
            <a:r>
              <a:rPr lang="ru-RU" sz="2400" dirty="0" smtClean="0">
                <a:solidFill>
                  <a:schemeClr val="tx1"/>
                </a:solidFill>
              </a:rPr>
              <a:t> – это народы, издревле жившие в Аравии и на Ближнем Востоке.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Коран</a:t>
            </a:r>
            <a:r>
              <a:rPr lang="ru-RU" sz="2400" dirty="0" smtClean="0">
                <a:solidFill>
                  <a:schemeClr val="tx1"/>
                </a:solidFill>
              </a:rPr>
              <a:t> – священная книга мусульман.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Мировая религия</a:t>
            </a:r>
            <a:r>
              <a:rPr lang="ru-RU" sz="2400" dirty="0" smtClean="0">
                <a:solidFill>
                  <a:schemeClr val="tx1"/>
                </a:solidFill>
              </a:rPr>
              <a:t> – религиозное течение, распространившееся среди народов различных стран и континентов.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Шииты</a:t>
            </a:r>
            <a:r>
              <a:rPr lang="ru-RU" sz="2400" dirty="0" smtClean="0">
                <a:solidFill>
                  <a:schemeClr val="tx1"/>
                </a:solidFill>
              </a:rPr>
              <a:t> – общий термин, в широком смысле означающий последователей ряда течений ислама, признающих право только потомков пророка Мухаммеда возглавлять мусульманскую общину.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 smtClean="0">
                <a:solidFill>
                  <a:schemeClr val="tx1"/>
                </a:solidFill>
              </a:rPr>
              <a:t>Сунниты</a:t>
            </a:r>
            <a:r>
              <a:rPr lang="ru-RU" sz="2400" dirty="0" smtClean="0">
                <a:solidFill>
                  <a:schemeClr val="tx1"/>
                </a:solidFill>
              </a:rPr>
              <a:t> – последователи наиболее многочисленного направления в исламе.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330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7F7E0180-0F04-48BB-AF2F-BCCAB5A88CD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21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71906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Century Schoolbook" pitchFamily="18" charset="0"/>
              </a:rPr>
              <a:t>Для земледелия были пригодны лишь небольшие оазисы на юге и западе Аравии</a:t>
            </a:r>
            <a:endParaRPr lang="ru-RU" i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94738" y="6418263"/>
            <a:ext cx="449262" cy="439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CF5C75AD-FD4E-40D9-A705-0C9B5BFC485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3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457" y="62068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Бедуины разводили верблюдов, они кочевали вместе со своими стадами по степям.</a:t>
            </a:r>
            <a:endParaRPr lang="ru-RU" dirty="0"/>
          </a:p>
        </p:txBody>
      </p:sp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2264946"/>
            <a:ext cx="5204964" cy="347470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9650" y="6384925"/>
            <a:ext cx="51435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9676BF4E-68FD-4436-B397-2147EB5D7F25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4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65104"/>
            <a:ext cx="8363272" cy="20166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>
                <a:solidFill>
                  <a:srgbClr val="C00000"/>
                </a:solidFill>
              </a:rPr>
              <a:t>Самым крупным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i="1" dirty="0">
                <a:solidFill>
                  <a:srgbClr val="C00000"/>
                </a:solidFill>
              </a:rPr>
              <a:t>городом была Мекка.</a:t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813" y="6381750"/>
            <a:ext cx="473075" cy="476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A0545727-1BE2-4451-8884-6BEB2F69947A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5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2420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Каждую весну в Мекке проводились ярмарки. Кочевники пригоняли сюда скот и обменивали его на хлеб, ткани, оружие, посуду. </a:t>
            </a:r>
            <a:endParaRPr lang="ru-RU" sz="3600" dirty="0"/>
          </a:p>
        </p:txBody>
      </p:sp>
      <p:pic>
        <p:nvPicPr>
          <p:cNvPr id="21506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365" y="2420888"/>
            <a:ext cx="6057925" cy="402272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29650" y="6457950"/>
            <a:ext cx="514350" cy="4000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B82945EA-48B7-4D2A-AF7F-20488E9F2547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6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9378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Мекке было расположено древнее святилище – храм Кааба (что значит Куб),  служивший святым местом для всех арабов.</a:t>
            </a:r>
            <a:endParaRPr lang="ru-RU" dirty="0"/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875" y="2236788"/>
            <a:ext cx="9144000" cy="462121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01088" y="6457950"/>
            <a:ext cx="442912" cy="4000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F71F7A36-D4EF-489E-B5E9-24C6B369770D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7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5976" y="692695"/>
            <a:ext cx="3901216" cy="5692229"/>
          </a:xfrm>
        </p:spPr>
      </p:pic>
      <p:sp>
        <p:nvSpPr>
          <p:cNvPr id="23553" name="Текст 4"/>
          <p:cNvSpPr>
            <a:spLocks noGrp="1"/>
          </p:cNvSpPr>
          <p:nvPr>
            <p:ph type="body" sz="half" idx="2"/>
          </p:nvPr>
        </p:nvSpPr>
        <p:spPr>
          <a:xfrm>
            <a:off x="179388" y="260350"/>
            <a:ext cx="3456508" cy="586581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tx1"/>
                </a:solidFill>
              </a:rPr>
              <a:t>Бедуины делились на множество племен и родов. Из-за пастбищ часто происходили стычки между племенами.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2813" y="6384925"/>
            <a:ext cx="596900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D9FE7048-721A-46A7-8B18-7E06D4B053AE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8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Ожесточенные схватки вызывал и обычай кровной мести. Войны между племенами иногда длились десятилетиями.</a:t>
            </a:r>
            <a:endParaRPr lang="ru-RU" dirty="0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020" y="2487687"/>
            <a:ext cx="5832648" cy="389723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58213" y="6384925"/>
            <a:ext cx="585787" cy="4730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fld id="{4C98D0DA-27A5-41DD-9BDB-05B9044F6029}" type="slidenum">
              <a:rPr lang="ru-RU" sz="2800" b="1">
                <a:solidFill>
                  <a:schemeClr val="bg1"/>
                </a:solidFill>
              </a:rPr>
              <a:pPr algn="ctr">
                <a:defRPr/>
              </a:pPr>
              <a:t>9</a:t>
            </a:fld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1053</TotalTime>
  <Words>419</Words>
  <Application>Microsoft Office PowerPoint</Application>
  <PresentationFormat>Экран (4:3)</PresentationFormat>
  <Paragraphs>50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Century Schoolbook</vt:lpstr>
      <vt:lpstr>Times New Roman</vt:lpstr>
      <vt:lpstr>Wingdings 2</vt:lpstr>
      <vt:lpstr>Ретро</vt:lpstr>
      <vt:lpstr>Возникновение ислама </vt:lpstr>
      <vt:lpstr>Большую его часть занимают сухие степи и безводные пустыни.</vt:lpstr>
      <vt:lpstr>Для земледелия были пригодны лишь небольшие оазисы на юге и западе Аравии</vt:lpstr>
      <vt:lpstr>Бедуины разводили верблюдов, они кочевали вместе со своими стадами по степям.</vt:lpstr>
      <vt:lpstr>Самым крупным  городом была Мекка. </vt:lpstr>
      <vt:lpstr>Каждую весну в Мекке проводились ярмарки. Кочевники пригоняли сюда скот и обменивали его на хлеб, ткани, оружие, посуду. </vt:lpstr>
      <vt:lpstr>В Мекке было расположено древнее святилище – храм Кааба (что значит Куб),  служивший святым местом для всех арабов.</vt:lpstr>
      <vt:lpstr>Презентация PowerPoint</vt:lpstr>
      <vt:lpstr>Ожесточенные схватки вызывал и обычай кровной мести. Войны между племенами иногда длились десятилетиями.</vt:lpstr>
      <vt:lpstr>В проповедях Мухаммад (с.а.с.) обличал несправедливо наживающих богатство, призывал богачей помогать бедным и сиротам, выкупать и освобождать рабов. Все, кто принимал новую религию, называли себя мусульманами, то есть «покорными Богу»</vt:lpstr>
      <vt:lpstr>Влиятельная мекканская знать отнеслась враждебно к проповедям пророка.  И в 622 году Мухаммад со сторонниками переселился в соседний оазис, позднее названный «Медина», что означает «город Пророка» Год переселения – хиджра – стал началом мусульманского летоисчисления.</vt:lpstr>
      <vt:lpstr>В 630 году знать Мекки подписала с Мухаммадом (с.а.с.) соглашение и открыла перед ним ворота города.</vt:lpstr>
      <vt:lpstr>Коран («чтение») – священная книга мусульман, состоит из 114 сур, которые делятся в свою очередь на аяты.  Как и в библии в Коране говорится о том, что Аллах сотворил землю за шесть дней.</vt:lpstr>
      <vt:lpstr>В 711 году арабы переправились через Гибралтарский пролив на Пиренейский полуостров. Королевство вестготов, ослабленное борьбой знати за престол, было за несколько лет почти полностью завоевано арабами. </vt:lpstr>
      <vt:lpstr>Презентация PowerPoint</vt:lpstr>
      <vt:lpstr>В течение VII и первой половины  VIII века образовалось огромное государство арабов – Арабский халифат со столицей в Дамаске. </vt:lpstr>
      <vt:lpstr>Ислам имел огромное влияние на культуру, обычаи и нравы, право и мораль не только арабов, но и жителей завоеванных ими стран, в частности Испании.</vt:lpstr>
      <vt:lpstr>Харун пытался еще больше расширить владения халифата. Он воевал с Византией и опустошил ее владения, но серьезных успехов в этой войне не добился. </vt:lpstr>
      <vt:lpstr>Все немусульмане, жившие в халифате, были обложены высокими налогами и должны были за свой счет содержать армию. Жители завоеванных стран не имели права носить оружие.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Возникновение ислама</dc:title>
  <dc:creator>Tim</dc:creator>
  <cp:lastModifiedBy>Live</cp:lastModifiedBy>
  <cp:revision>88</cp:revision>
  <dcterms:created xsi:type="dcterms:W3CDTF">2011-11-29T16:47:49Z</dcterms:created>
  <dcterms:modified xsi:type="dcterms:W3CDTF">2020-04-05T22:04:32Z</dcterms:modified>
</cp:coreProperties>
</file>