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57" r:id="rId9"/>
    <p:sldId id="265" r:id="rId10"/>
    <p:sldId id="267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46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4498E1-B616-4FC9-A862-77D7DDFD5D6B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943CCA-BE99-468A-85D3-32FCBCF6E0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319400" cy="2232248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Обеспечение личной безопасности на улице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flipV="1">
            <a:off x="433050" y="1412776"/>
            <a:ext cx="6480048" cy="1320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20688"/>
            <a:ext cx="7467600" cy="151216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Взрывное устройство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052736"/>
            <a:ext cx="7467600" cy="2664296"/>
          </a:xfrm>
          <a:prstGeom prst="rect">
            <a:avLst/>
          </a:prstGeom>
        </p:spPr>
        <p:txBody>
          <a:bodyPr vert="horz" lIns="45720" rIns="4572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Для того чтобы не стать жертвой взрыва, необходимо знать ряд признаков взрывных устройств. Взрывное устройство может быть в банке из-под пива, пачке сигарет, игрушке, ящике, свертке и т. д.</a:t>
            </a:r>
            <a: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3541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при обнаружении бесхозной вещи: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7467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   Не прикасайтесь к бесхозным вещам. Ни в коем случае нельзя пытаться самостоятельно обезвредить взрывное устройство.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Сообщите о находке должностному лицу (в метро - машинисту поезда, в автобусе - водителю и т. д.) или работнику полиции.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050" name="Picture 2" descr="Incase DSLR Sling Pack"/>
          <p:cNvPicPr>
            <a:picLocks noChangeAspect="1" noChangeArrowheads="1"/>
          </p:cNvPicPr>
          <p:nvPr/>
        </p:nvPicPr>
        <p:blipFill>
          <a:blip r:embed="rId2" cstate="print"/>
          <a:srcRect l="49139" t="45903" r="17786"/>
          <a:stretch>
            <a:fillRect/>
          </a:stretch>
        </p:blipFill>
        <p:spPr bwMode="auto">
          <a:xfrm>
            <a:off x="6012160" y="4437112"/>
            <a:ext cx="2520280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32656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 Какие места на улице можно считать опасными и почему?</a:t>
            </a:r>
            <a:b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 Почему надо остерегать машин в малолюдном месте?</a:t>
            </a:r>
            <a:b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 Почему не рекомендуется стремиться попасть в наибольшее скопление людей в ограниченном пространстве?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7467600" cy="4525963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C000"/>
                </a:solidFill>
                <a:latin typeface="Cambria" pitchFamily="18" charset="0"/>
              </a:rPr>
              <a:t>Сегодня я узнал 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C0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C000"/>
                </a:solidFill>
                <a:latin typeface="Cambria" pitchFamily="18" charset="0"/>
              </a:rPr>
              <a:t>Было интересно…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C0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C000"/>
                </a:solidFill>
                <a:latin typeface="Cambria" pitchFamily="18" charset="0"/>
              </a:rPr>
              <a:t>Теперь я могу…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C0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C000"/>
                </a:solidFill>
                <a:latin typeface="Cambria" pitchFamily="18" charset="0"/>
              </a:rPr>
              <a:t>Я научился…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C0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C000"/>
                </a:solidFill>
                <a:latin typeface="Cambria" pitchFamily="18" charset="0"/>
              </a:rPr>
              <a:t>Меня удивило…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7467600" cy="187220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Чтобы снизить вероятность встречи с ними, нужно избегать опасные места в вашем районе. Это безлюдные места по маршруту вашего следования, где нет лишних свидетелей и злоумышленник безнаказанно может совершать свои противоправные действия (ограбить, избить, совершить насилие).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562" t="1591" r="5734" b="9313"/>
          <a:stretch>
            <a:fillRect/>
          </a:stretch>
        </p:blipFill>
        <p:spPr bwMode="auto">
          <a:xfrm>
            <a:off x="5724128" y="2204864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4509120"/>
            <a:ext cx="7467600" cy="2655168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Это могут быть пустырь, лесопарк, строительная площадка, задний двор и др. Опасными могут быть также места с большим скоплением народа. Это рынки, вокзалы, стадионы, остановки транспортных средств. Здесь встречаются, как правило, воры и мошенники.</a:t>
            </a:r>
            <a: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7467600" cy="201622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 планировании маршрута движения в школу, магазин, на стадион и т. д. необходимо продумать, как миновать эти места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Помните,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что, в любом городе и районе есть места, которые безопасны в любое время суток. Это отделение полиции, пост ГИБДД (Государственной инспекции безопасности дорожного движения), пожарная часть и даже любой магазин, почта, банк, так как там есть охрана. При планировании маршрутов движения по городу это тоже надо учитывать.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4149080"/>
            <a:ext cx="8352928" cy="270892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Кроме того, необходимо учитывать время суток. Темное время вечером и ранним утром наиболее опасно, так как на улицах мало людей.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484784"/>
            <a:ext cx="7467600" cy="237626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 течением времени все меняется: и вы, и окружающая обстановка. Могут возникать другие, ранее неизвестные опасные ситуации криминогенного характера. Поэтому и правила личной безопасности должны постоянно изменяться. Вы должны уметь корректировать их сами. А делать это более правильно вам помогут в этом общие рекомендации по обеспечению личной безопасности, составленные на основе опыта работы правоохранительных органов. </a:t>
            </a:r>
            <a:r>
              <a:rPr lang="ru-RU" sz="2000" b="1" dirty="0" smtClean="0">
                <a:solidFill>
                  <a:srgbClr val="FFC000"/>
                </a:solidFill>
              </a:rPr>
              <a:t/>
            </a:r>
            <a:br>
              <a:rPr lang="ru-RU" sz="2000" b="1" dirty="0" smtClean="0">
                <a:solidFill>
                  <a:srgbClr val="FFC000"/>
                </a:solidFill>
              </a:rPr>
            </a:br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7467600" cy="30243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по безопасному поведению на улице: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Оказавшись в малолюдном темном квартале, идите посередине улицы.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Необходимо хорошо знать дорогу домой, иметь несколько вариантов маршрута.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Если вы возвращаетесь домой в темное время суток, позвоните родителям, чтобы вас встретили. Если вы были в гостях, попросите проводить вас.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3645024"/>
            <a:ext cx="8136904" cy="2511152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Если вы идете одни и кто-то пытается с вами заговорить, не поддерживайте разговор. Сделайте вид, что спешите, и идите в направлении освещенного и многолюдного места.</a:t>
            </a:r>
            <a:b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Если автомобиль начинает медленно двигаться рядом, разумнее перейти на другую сторону улицы.</a:t>
            </a:r>
            <a:b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Всегда старайтесь избегать опасных ситуаций, если есть возможность убежать - убегайте.</a:t>
            </a: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7467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В темное время суток лучше идти по улице в группе людей, вышедших из автобуса, метро, электрички. Переходить по подземному переходу также лучше в группе людей.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Идти безопаснее по тротуару навстречу движению, чтобы вы видели приближающиеся машины.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Увидев впереди группу людей или пьяного человека, лучше перейти на другую сторону улицы или изменить маршрут.</a:t>
            </a:r>
            <a:r>
              <a:rPr lang="ru-RU" sz="2000" b="1" dirty="0" smtClean="0">
                <a:solidFill>
                  <a:srgbClr val="FFC000"/>
                </a:solidFill>
              </a:rPr>
              <a:t/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38955" y="2756137"/>
            <a:ext cx="3666089" cy="274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7467600" cy="32403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по безопасному поведению в общественных местах, где проводятся массовые мероприятия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Оказавшись в месте проведения массового мероприятия, не стремитесь попасть в наиболее плотное скопление людей на ограниченном пространстве.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Если вы столкнулись с нарушением правил пожарной безопасности и общественного порядка, лучше заранее покинуть мероприятие.</a:t>
            </a:r>
            <a:b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4797152"/>
            <a:ext cx="7467600" cy="18002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Никогда и ни при каких обстоятельствах не вступайте в перебранку в общественном месте.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Если к вам пристает подвыпивший человек, лучше отойдите от него.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Рисунок 6" descr="дра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4437112"/>
            <a:ext cx="1967880" cy="147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по безопасному поведению в толпе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7467600" cy="42484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51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1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- если вы оказались в толпе, не идите против ее движения, придерживайтесь общей скорости движения.</a:t>
            </a:r>
            <a:b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старайтесь избегать центра толпы и ее края, уклоняйтесь от всего неподвижного в пути следования (столбов, тумб, деревьев), чтобы не быть прижатым к таким предметам.</a:t>
            </a:r>
            <a:b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не цепляйтесь ни за что руками, вам все равно не хватит сил сдержать напор толпы.</a:t>
            </a:r>
            <a:b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RTEmagicC_a80da9d62d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293096"/>
            <a:ext cx="2927346" cy="1929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толчки сбоку и сзади сдерживайте согнутыми в локтях и прижатыми к телу руками.</a:t>
            </a:r>
            <a:b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если у вас что-то упало, ни в коем случае не пытайтесь поднять, так как вы можете упасть, а это очень опасно.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339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Обеспечение личной безопасности на улице</vt:lpstr>
      <vt:lpstr>Чтобы снизить вероятность встречи с ними, нужно избегать опасные места в вашем районе. Это безлюдные места по маршруту вашего следования, где нет лишних свидетелей и злоумышленник безнаказанно может совершать свои противоправные действия (ограбить, избить, совершить насилие).   </vt:lpstr>
      <vt:lpstr>При планировании маршрута движения в школу, магазин, на стадион и т. д. необходимо продумать, как миновать эти места. Помните, что, в любом городе и районе есть места, которые безопасны в любое время суток. Это отделение полиции, пост ГИБДД (Государственной инспекции безопасности дорожного движения), пожарная часть и даже любой магазин, почта, банк, так как там есть охрана. При планировании маршрутов движения по городу это тоже надо учитывать.  </vt:lpstr>
      <vt:lpstr>С течением времени все меняется: и вы, и окружающая обстановка. Могут возникать другие, ранее неизвестные опасные ситуации криминогенного характера. Поэтому и правила личной безопасности должны постоянно изменяться. Вы должны уметь корректировать их сами. А делать это более правильно вам помогут в этом общие рекомендации по обеспечению личной безопасности, составленные на основе опыта работы правоохранительных органов.  </vt:lpstr>
      <vt:lpstr>Рекомендации по безопасному поведению на улице:     - Оказавшись в малолюдном темном квартале, идите посередине улицы. - Необходимо хорошо знать дорогу домой, иметь несколько вариантов маршрута. - Если вы возвращаетесь домой в темное время суток, позвоните родителям, чтобы вас встретили. Если вы были в гостях, попросите проводить вас. </vt:lpstr>
      <vt:lpstr>- В темное время суток лучше идти по улице в группе людей, вышедших из автобуса, метро, электрички. Переходить по подземному переходу также лучше в группе людей. - Идти безопаснее по тротуару навстречу движению, чтобы вы видели приближающиеся машины. - Увидев впереди группу людей или пьяного человека, лучше перейти на другую сторону улицы или изменить маршрут.  </vt:lpstr>
      <vt:lpstr>Рекомендации по безопасному поведению в общественных местах, где проводятся массовые мероприятия     - Оказавшись в месте проведения массового мероприятия, не стремитесь попасть в наиболее плотное скопление людей на ограниченном пространстве. - Если вы столкнулись с нарушением правил пожарной безопасности и общественного порядка, лучше заранее покинуть мероприятие.  </vt:lpstr>
      <vt:lpstr>Рекомендации по безопасному поведению в толпе</vt:lpstr>
      <vt:lpstr>- толчки сбоку и сзади сдерживайте согнутыми в локтях и прижатыми к телу руками. - если у вас что-то упало, ни в коем случае не пытайтесь поднять, так как вы можете упасть, а это очень опасно. </vt:lpstr>
      <vt:lpstr> Взрывное устройство    </vt:lpstr>
      <vt:lpstr>Правила поведения при обнаружении бесхозной вещи: 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Обеспечение личной безопасности на улице</dc:title>
  <dc:creator>A</dc:creator>
  <cp:lastModifiedBy>Светлана</cp:lastModifiedBy>
  <cp:revision>13</cp:revision>
  <dcterms:created xsi:type="dcterms:W3CDTF">2012-12-11T02:46:33Z</dcterms:created>
  <dcterms:modified xsi:type="dcterms:W3CDTF">2020-04-06T08:36:46Z</dcterms:modified>
</cp:coreProperties>
</file>