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504AFEC6-58C7-4472-8F5E-FE098A4E2D23}">
          <p14:sldIdLst>
            <p14:sldId id="256"/>
            <p14:sldId id="257"/>
            <p14:sldId id="258"/>
            <p14:sldId id="259"/>
            <p14:sldId id="260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 autoAdjust="0"/>
    <p:restoredTop sz="94686" autoAdjust="0"/>
  </p:normalViewPr>
  <p:slideViewPr>
    <p:cSldViewPr>
      <p:cViewPr varScale="1">
        <p:scale>
          <a:sx n="105" d="100"/>
          <a:sy n="105" d="100"/>
        </p:scale>
        <p:origin x="-138" y="17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6D38F-650F-49AB-B642-2E5ADD520523}" type="datetimeFigureOut">
              <a:rPr lang="ru-RU" smtClean="0"/>
              <a:t>02.03.2016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1964-C7C7-4497-858E-1D7A2EE55C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6D38F-650F-49AB-B642-2E5ADD520523}" type="datetimeFigureOut">
              <a:rPr lang="ru-RU" smtClean="0"/>
              <a:t>02.03.2016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1964-C7C7-4497-858E-1D7A2EE55C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6D38F-650F-49AB-B642-2E5ADD520523}" type="datetimeFigureOut">
              <a:rPr lang="ru-RU" smtClean="0"/>
              <a:t>02.03.2016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1964-C7C7-4497-858E-1D7A2EE55C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6D38F-650F-49AB-B642-2E5ADD520523}" type="datetimeFigureOut">
              <a:rPr lang="ru-RU" smtClean="0"/>
              <a:t>02.03.2016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1964-C7C7-4497-858E-1D7A2EE55C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6D38F-650F-49AB-B642-2E5ADD520523}" type="datetimeFigureOut">
              <a:rPr lang="ru-RU" smtClean="0"/>
              <a:t>02.03.2016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1964-C7C7-4497-858E-1D7A2EE55C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6D38F-650F-49AB-B642-2E5ADD520523}" type="datetimeFigureOut">
              <a:rPr lang="ru-RU" smtClean="0"/>
              <a:t>02.03.2016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1964-C7C7-4497-858E-1D7A2EE55CD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6D38F-650F-49AB-B642-2E5ADD520523}" type="datetimeFigureOut">
              <a:rPr lang="ru-RU" smtClean="0"/>
              <a:t>02.03.2016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1964-C7C7-4497-858E-1D7A2EE55C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6D38F-650F-49AB-B642-2E5ADD520523}" type="datetimeFigureOut">
              <a:rPr lang="ru-RU" smtClean="0"/>
              <a:t>02.03.2016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1964-C7C7-4497-858E-1D7A2EE55C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6D38F-650F-49AB-B642-2E5ADD520523}" type="datetimeFigureOut">
              <a:rPr lang="ru-RU" smtClean="0"/>
              <a:t>02.03.2016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1964-C7C7-4497-858E-1D7A2EE55C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6D38F-650F-49AB-B642-2E5ADD520523}" type="datetimeFigureOut">
              <a:rPr lang="ru-RU" smtClean="0"/>
              <a:t>02.03.2016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5681964-C7C7-4497-858E-1D7A2EE55C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6D38F-650F-49AB-B642-2E5ADD520523}" type="datetimeFigureOut">
              <a:rPr lang="ru-RU" smtClean="0"/>
              <a:t>02.03.2016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1964-C7C7-4497-858E-1D7A2EE55C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3D6D38F-650F-49AB-B642-2E5ADD520523}" type="datetimeFigureOut">
              <a:rPr lang="ru-RU" smtClean="0"/>
              <a:t>02.03.2016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5681964-C7C7-4497-858E-1D7A2EE55CD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3284984"/>
            <a:ext cx="6984776" cy="26904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oubleWave1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Мой класс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Моя школа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116632"/>
            <a:ext cx="22461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Выполнил ученик 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Школы №346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 «Б» класса</a:t>
            </a:r>
          </a:p>
          <a:p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Болотов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Даниил</a:t>
            </a:r>
          </a:p>
        </p:txBody>
      </p:sp>
      <p:pic>
        <p:nvPicPr>
          <p:cNvPr id="1026" name="Picture 2" descr="C:\Users\Nadia\Desktop\WIs3hdHdqT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91683"/>
            <a:ext cx="4223792" cy="280816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423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Nadia\Desktop\10fUUPsGy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6065257" cy="4032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6" name="TextBox 5"/>
          <p:cNvSpPr txBox="1"/>
          <p:nvPr/>
        </p:nvSpPr>
        <p:spPr>
          <a:xfrm>
            <a:off x="3478629" y="4869160"/>
            <a:ext cx="5104818" cy="17081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500" b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  <a:t>Это мой класс 1 «Б».</a:t>
            </a:r>
            <a:endParaRPr lang="ru-RU" sz="3500" b="1" dirty="0">
              <a:ln w="11430"/>
              <a:solidFill>
                <a:srgbClr val="00206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ru-RU" sz="3500" b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  <a:t>Мы только начинаем знакомиться.</a:t>
            </a:r>
          </a:p>
        </p:txBody>
      </p:sp>
    </p:spTree>
    <p:extLst>
      <p:ext uri="{BB962C8B-B14F-4D97-AF65-F5344CB8AC3E}">
        <p14:creationId xmlns:p14="http://schemas.microsoft.com/office/powerpoint/2010/main" val="404739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Nadia\Desktop\nheNTsoKWH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11" y="692696"/>
            <a:ext cx="5351240" cy="354519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TextBox 6"/>
          <p:cNvSpPr txBox="1"/>
          <p:nvPr/>
        </p:nvSpPr>
        <p:spPr>
          <a:xfrm>
            <a:off x="3275856" y="4869161"/>
            <a:ext cx="5307591" cy="63094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500" b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  <a:t>Мне нравится учиться</a:t>
            </a:r>
          </a:p>
        </p:txBody>
      </p:sp>
    </p:spTree>
    <p:extLst>
      <p:ext uri="{BB962C8B-B14F-4D97-AF65-F5344CB8AC3E}">
        <p14:creationId xmlns:p14="http://schemas.microsoft.com/office/powerpoint/2010/main" val="361276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Nadia\Desktop\dgrTGqE-tU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16906"/>
            <a:ext cx="8316416" cy="46844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6" name="TextBox 5"/>
          <p:cNvSpPr txBox="1"/>
          <p:nvPr/>
        </p:nvSpPr>
        <p:spPr>
          <a:xfrm>
            <a:off x="1691680" y="5743879"/>
            <a:ext cx="5875899" cy="63094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500" b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  <a:t>Нас посвятили в ученики</a:t>
            </a:r>
          </a:p>
        </p:txBody>
      </p:sp>
    </p:spTree>
    <p:extLst>
      <p:ext uri="{BB962C8B-B14F-4D97-AF65-F5344CB8AC3E}">
        <p14:creationId xmlns:p14="http://schemas.microsoft.com/office/powerpoint/2010/main" val="43819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Nadia\Desktop\fmYddm2AVg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04664"/>
            <a:ext cx="3966631" cy="59665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 rot="20091669">
            <a:off x="3346367" y="772597"/>
            <a:ext cx="4651763" cy="17081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500" b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  <a:t>Это моя любимая</a:t>
            </a:r>
          </a:p>
          <a:p>
            <a:pPr algn="ctr"/>
            <a:r>
              <a:rPr lang="ru-RU" sz="3500" b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  <a:t>учительница –</a:t>
            </a:r>
          </a:p>
          <a:p>
            <a:pPr algn="ctr"/>
            <a:r>
              <a:rPr lang="ru-RU" sz="3500" b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  <a:t>Елена Анатольевна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644008" y="2996952"/>
            <a:ext cx="4104456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учителем – призванье.</a:t>
            </a:r>
            <a:b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так детей любить,</a:t>
            </a:r>
            <a:b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душу и старанье</a:t>
            </a:r>
            <a:b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остатка им дарить.</a:t>
            </a:r>
            <a:b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примером подражанья,</a:t>
            </a:r>
            <a:b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Интересно объяснять,</a:t>
            </a:r>
            <a:b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имели все желанье</a:t>
            </a:r>
            <a:b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отвечать.</a:t>
            </a:r>
          </a:p>
        </p:txBody>
      </p:sp>
    </p:spTree>
    <p:extLst>
      <p:ext uri="{BB962C8B-B14F-4D97-AF65-F5344CB8AC3E}">
        <p14:creationId xmlns:p14="http://schemas.microsoft.com/office/powerpoint/2010/main" val="106433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Nadia\Desktop\wOBW48j9yK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136904" cy="53885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9084" y="5877272"/>
            <a:ext cx="8496944" cy="63094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500" b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  <a:t>Наш класс празднует Новый Год</a:t>
            </a:r>
          </a:p>
        </p:txBody>
      </p:sp>
    </p:spTree>
    <p:extLst>
      <p:ext uri="{BB962C8B-B14F-4D97-AF65-F5344CB8AC3E}">
        <p14:creationId xmlns:p14="http://schemas.microsoft.com/office/powerpoint/2010/main" val="227738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61</TotalTime>
  <Words>52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Углы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Nadia</dc:creator>
  <cp:lastModifiedBy>Nadia</cp:lastModifiedBy>
  <cp:revision>6</cp:revision>
  <dcterms:created xsi:type="dcterms:W3CDTF">2016-02-28T17:17:04Z</dcterms:created>
  <dcterms:modified xsi:type="dcterms:W3CDTF">2016-03-02T17:08:13Z</dcterms:modified>
</cp:coreProperties>
</file>