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45" y="-1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182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subTitle" idx="1"/>
          </p:nvPr>
        </p:nvSpPr>
        <p:spPr>
          <a:xfrm>
            <a:off x="0" y="1"/>
            <a:ext cx="9144000" cy="68580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algn="l"/>
            <a:r>
              <a:rPr lang="ru-RU" b="1" dirty="0">
                <a:solidFill>
                  <a:srgbClr val="CC0000"/>
                </a:solidFill>
                <a:latin typeface="Arial"/>
              </a:rPr>
              <a:t>Игра «Будь внимателен!»</a:t>
            </a:r>
          </a:p>
          <a:p>
            <a:pPr algn="l"/>
            <a:r>
              <a:rPr lang="ru-RU" b="1" dirty="0">
                <a:solidFill>
                  <a:srgbClr val="000000"/>
                </a:solidFill>
                <a:latin typeface="Arial"/>
              </a:rPr>
              <a:t>Цель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: стимулировать внимание, обучение быстрому и точному реагированию на звуковые сигналы.</a:t>
            </a:r>
          </a:p>
          <a:p>
            <a:pPr algn="l"/>
            <a:r>
              <a:rPr lang="ru-RU" b="1" dirty="0">
                <a:solidFill>
                  <a:srgbClr val="000000"/>
                </a:solidFill>
                <a:latin typeface="Arial"/>
              </a:rPr>
              <a:t>Процедура игры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. Дети стоят группой, свободно. Каждый ребенок находится на расстоянии примерно 50 см от другого. Звучит маршевая музыка. Дети маршируют под музыку свободно, у кого как получается.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Arial"/>
              </a:rPr>
              <a:t>В ходе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марширования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 руководитель игры произвольно, с разными интервалами и в вперемежку дает команды. Дети реализуют движение в соответствии с командой.</a:t>
            </a:r>
          </a:p>
          <a:p>
            <a:pPr algn="l">
              <a:buFont typeface="Arial"/>
              <a:buChar char="§"/>
            </a:pPr>
            <a:r>
              <a:rPr lang="ru-RU" dirty="0">
                <a:solidFill>
                  <a:srgbClr val="000000"/>
                </a:solidFill>
                <a:latin typeface="Arial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Зайчики!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» – Дети прыгают, имитируя движение зайца</a:t>
            </a:r>
          </a:p>
          <a:p>
            <a:pPr algn="l">
              <a:buFont typeface="Arial"/>
              <a:buChar char="§"/>
            </a:pPr>
            <a:r>
              <a:rPr lang="ru-RU" dirty="0">
                <a:solidFill>
                  <a:srgbClr val="000000"/>
                </a:solidFill>
                <a:latin typeface="Arial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Лошадки!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» – Дети ударяют ногой об пол, как будто лошадь бьет копытом</a:t>
            </a:r>
          </a:p>
          <a:p>
            <a:pPr algn="l">
              <a:buFont typeface="Arial"/>
              <a:buChar char="§"/>
            </a:pPr>
            <a:r>
              <a:rPr lang="ru-RU" dirty="0">
                <a:solidFill>
                  <a:srgbClr val="000000"/>
                </a:solidFill>
                <a:latin typeface="Arial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Раки!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» – Дети пятятся, как раки (спиной)</a:t>
            </a:r>
          </a:p>
          <a:p>
            <a:pPr algn="l">
              <a:buFont typeface="Arial"/>
              <a:buChar char="§"/>
            </a:pPr>
            <a:r>
              <a:rPr lang="ru-RU" dirty="0">
                <a:solidFill>
                  <a:srgbClr val="000000"/>
                </a:solidFill>
                <a:latin typeface="Arial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Птицы!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» – Дети бегают, раскинув руки (имитация полёта птицы)</a:t>
            </a:r>
          </a:p>
          <a:p>
            <a:pPr algn="l">
              <a:buFont typeface="Arial"/>
              <a:buChar char="§"/>
            </a:pPr>
            <a:r>
              <a:rPr lang="ru-RU" dirty="0">
                <a:solidFill>
                  <a:srgbClr val="000000"/>
                </a:solidFill>
                <a:latin typeface="Arial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Аист!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» – Стоять на одной ноге</a:t>
            </a:r>
          </a:p>
          <a:p>
            <a:pPr algn="l">
              <a:buFont typeface="Arial"/>
              <a:buChar char="§"/>
            </a:pPr>
            <a:r>
              <a:rPr lang="ru-RU" dirty="0">
                <a:solidFill>
                  <a:srgbClr val="000000"/>
                </a:solidFill>
                <a:latin typeface="Arial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Лягушка!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» – Присесть и скакать вприсядку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0116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Экран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</cp:revision>
  <dcterms:created xsi:type="dcterms:W3CDTF">2020-04-06T10:37:29Z</dcterms:created>
  <dcterms:modified xsi:type="dcterms:W3CDTF">2020-04-06T10:40:49Z</dcterms:modified>
</cp:coreProperties>
</file>