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2728-A52D-47E5-B23A-435519D583D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E42A-FD92-4DD4-ACD0-8CA5E360A0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2728-A52D-47E5-B23A-435519D583D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E42A-FD92-4DD4-ACD0-8CA5E360A0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2728-A52D-47E5-B23A-435519D583D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E42A-FD92-4DD4-ACD0-8CA5E360A0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2728-A52D-47E5-B23A-435519D583D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E42A-FD92-4DD4-ACD0-8CA5E360A0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2728-A52D-47E5-B23A-435519D583D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E42A-FD92-4DD4-ACD0-8CA5E360A0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2728-A52D-47E5-B23A-435519D583D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E42A-FD92-4DD4-ACD0-8CA5E360A0B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2728-A52D-47E5-B23A-435519D583D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E42A-FD92-4DD4-ACD0-8CA5E360A0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2728-A52D-47E5-B23A-435519D583D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E42A-FD92-4DD4-ACD0-8CA5E360A0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2728-A52D-47E5-B23A-435519D583D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E42A-FD92-4DD4-ACD0-8CA5E360A0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2728-A52D-47E5-B23A-435519D583D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4C1E42A-FD92-4DD4-ACD0-8CA5E360A0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42728-A52D-47E5-B23A-435519D583D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E42A-FD92-4DD4-ACD0-8CA5E360A0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8E42728-A52D-47E5-B23A-435519D583D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D4C1E42A-FD92-4DD4-ACD0-8CA5E360A0B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976872" y="1357277"/>
            <a:ext cx="5648623" cy="1469454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Час «Веселой математики»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</a:t>
            </a:r>
            <a:r>
              <a:rPr lang="en-US" dirty="0" smtClean="0"/>
              <a:t>:</a:t>
            </a:r>
            <a:r>
              <a:rPr lang="ru-RU" dirty="0" smtClean="0"/>
              <a:t> Богданова С. 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9185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60648"/>
            <a:ext cx="8064896" cy="4680520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r>
              <a:rPr lang="ru-RU" dirty="0"/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Математику, друзья,</a:t>
            </a:r>
          </a:p>
          <a:p>
            <a:pPr marL="0"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любить никак нельзя.</a:t>
            </a:r>
          </a:p>
          <a:p>
            <a:pPr marL="0"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строгая наука,</a:t>
            </a:r>
          </a:p>
          <a:p>
            <a:pPr marL="0"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точная наука,</a:t>
            </a:r>
          </a:p>
          <a:p>
            <a:pPr marL="0"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Интересная наука</a:t>
            </a:r>
          </a:p>
          <a:p>
            <a:pPr marL="0"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математика!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564904"/>
            <a:ext cx="5171745" cy="2525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6346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04856" cy="792088"/>
          </a:xfrm>
        </p:spPr>
        <p:txBody>
          <a:bodyPr/>
          <a:lstStyle/>
          <a:p>
            <a:pPr algn="ctr"/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 smtClean="0"/>
              <a:t>Задания</a:t>
            </a:r>
            <a:r>
              <a:rPr lang="ru-RU" sz="1600" b="1" i="1" dirty="0" smtClean="0"/>
              <a:t> </a:t>
            </a:r>
            <a:br>
              <a:rPr lang="ru-RU" sz="1600" b="1" i="1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скобках указано время, необходимое для выполнения задания)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5670" y="1139883"/>
            <a:ext cx="7520940" cy="3579849"/>
          </a:xfrm>
        </p:spPr>
        <p:txBody>
          <a:bodyPr/>
          <a:lstStyle/>
          <a:p>
            <a:r>
              <a:rPr lang="ru-RU" dirty="0" smtClean="0"/>
              <a:t>1. «Разгадай </a:t>
            </a:r>
            <a:r>
              <a:rPr lang="ru-RU" dirty="0"/>
              <a:t>ребусы» (3 минуты).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3638897" cy="1310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12976"/>
            <a:ext cx="4198959" cy="15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7934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332656"/>
            <a:ext cx="7520940" cy="4347821"/>
          </a:xfrm>
        </p:spPr>
        <p:txBody>
          <a:bodyPr/>
          <a:lstStyle/>
          <a:p>
            <a:pPr algn="ctr">
              <a:buAutoNum type="arabicPeriod" startAt="2"/>
            </a:pPr>
            <a:r>
              <a:rPr lang="ru-RU" sz="2400" dirty="0" smtClean="0"/>
              <a:t>«</a:t>
            </a:r>
            <a:r>
              <a:rPr lang="ru-RU" sz="2400" dirty="0"/>
              <a:t>Занимательные задачи» (5 минут</a:t>
            </a:r>
            <a:r>
              <a:rPr lang="ru-RU" sz="2400" dirty="0" smtClean="0"/>
              <a:t>)</a:t>
            </a:r>
          </a:p>
          <a:p>
            <a:pPr>
              <a:buAutoNum type="arabicPeriod" startAt="2"/>
            </a:pPr>
            <a:endParaRPr lang="ru-RU" dirty="0"/>
          </a:p>
          <a:p>
            <a:pPr marL="0" indent="0" algn="just"/>
            <a:r>
              <a:rPr lang="ru-RU" sz="2000" dirty="0" smtClean="0"/>
              <a:t>А) Два </a:t>
            </a:r>
            <a:r>
              <a:rPr lang="ru-RU" sz="2000" dirty="0"/>
              <a:t>сына и два отца съели 3 яйца. Сколько яиц съел каждый</a:t>
            </a:r>
            <a:r>
              <a:rPr lang="ru-RU" sz="2000" dirty="0" smtClean="0"/>
              <a:t>?</a:t>
            </a:r>
          </a:p>
          <a:p>
            <a:pPr marL="0" indent="0" algn="just"/>
            <a:endParaRPr lang="ru-RU" sz="2000" dirty="0" smtClean="0"/>
          </a:p>
          <a:p>
            <a:pPr marL="0" indent="0" algn="just"/>
            <a:r>
              <a:rPr lang="ru-RU" sz="2000" dirty="0" smtClean="0"/>
              <a:t>В) Во </a:t>
            </a:r>
            <a:r>
              <a:rPr lang="ru-RU" sz="2000" dirty="0"/>
              <a:t>дворе были гуси и поросята. Всего 3 головы и 8 ног. Сколько было гусей и сколько поросят? </a:t>
            </a:r>
            <a:endParaRPr lang="ru-RU" sz="2000" dirty="0" smtClean="0"/>
          </a:p>
          <a:p>
            <a:pPr marL="0" indent="0" algn="just"/>
            <a:endParaRPr lang="ru-RU" sz="2000" dirty="0"/>
          </a:p>
          <a:p>
            <a:pPr marL="0" indent="0" algn="just"/>
            <a:r>
              <a:rPr lang="ru-RU" sz="2000" dirty="0" smtClean="0"/>
              <a:t>С) В </a:t>
            </a:r>
            <a:r>
              <a:rPr lang="ru-RU" sz="2000" dirty="0"/>
              <a:t>кухне находится 39 мух. 6 мух пьют чай из лужи на столе, 12 летают вокруг лампочки, остальные идут пешком по потолку. Сколько мух идет пешком по потолку?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2962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04664"/>
            <a:ext cx="7992888" cy="453650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3. «Верно </a:t>
            </a:r>
            <a:r>
              <a:rPr lang="ru-RU" sz="2000" dirty="0"/>
              <a:t>или не </a:t>
            </a:r>
            <a:r>
              <a:rPr lang="ru-RU" sz="2000" dirty="0" smtClean="0"/>
              <a:t>верно» (6 </a:t>
            </a:r>
            <a:r>
              <a:rPr lang="ru-RU" sz="2000" dirty="0"/>
              <a:t>минут). </a:t>
            </a:r>
            <a:endParaRPr lang="ru-RU" sz="2000" dirty="0" smtClean="0"/>
          </a:p>
          <a:p>
            <a:pPr algn="ctr"/>
            <a:endParaRPr lang="ru-RU" sz="2000" dirty="0" smtClean="0"/>
          </a:p>
          <a:p>
            <a:pPr algn="just"/>
            <a:r>
              <a:rPr lang="ru-RU" sz="2000" dirty="0"/>
              <a:t>Если первое слагаемое 64, а второе 29. Сумма равна </a:t>
            </a:r>
            <a:r>
              <a:rPr lang="ru-RU" sz="2000" dirty="0" smtClean="0"/>
              <a:t>96</a:t>
            </a:r>
          </a:p>
          <a:p>
            <a:pPr algn="just"/>
            <a:r>
              <a:rPr lang="ru-RU" sz="2000" dirty="0"/>
              <a:t>Уменьшаемое 82, вычитаемое 38. Разность </a:t>
            </a:r>
            <a:r>
              <a:rPr lang="ru-RU" sz="2000" dirty="0" smtClean="0"/>
              <a:t>44</a:t>
            </a:r>
          </a:p>
          <a:p>
            <a:pPr algn="just"/>
            <a:r>
              <a:rPr lang="ru-RU" sz="2000" dirty="0"/>
              <a:t>Одно число 27, другое на 26 больше. Сумма этих чисел равна </a:t>
            </a:r>
            <a:r>
              <a:rPr lang="ru-RU" sz="2000" dirty="0" smtClean="0"/>
              <a:t>80</a:t>
            </a:r>
          </a:p>
          <a:p>
            <a:pPr algn="just"/>
            <a:r>
              <a:rPr lang="ru-RU" sz="2000" dirty="0"/>
              <a:t>Если увеличь 35 на 47, то получиться 81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/>
              <a:t>При умножении суммы чисел 3 и 4 на 6, будет 45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/>
              <a:t>6 см 5мм больше 35мм на </a:t>
            </a:r>
            <a:r>
              <a:rPr lang="ru-RU" sz="2000" dirty="0" smtClean="0"/>
              <a:t>3см</a:t>
            </a:r>
          </a:p>
          <a:p>
            <a:pPr algn="just"/>
            <a:r>
              <a:rPr lang="ru-RU" sz="2000" dirty="0" smtClean="0"/>
              <a:t>При </a:t>
            </a:r>
            <a:r>
              <a:rPr lang="ru-RU" sz="2000" dirty="0"/>
              <a:t>умножении 6 на 9 получаем </a:t>
            </a:r>
            <a:r>
              <a:rPr lang="ru-RU" sz="2000" dirty="0" smtClean="0"/>
              <a:t>56</a:t>
            </a:r>
          </a:p>
          <a:p>
            <a:pPr algn="just"/>
            <a:r>
              <a:rPr lang="ru-RU" sz="2000" dirty="0"/>
              <a:t>Эти числа: 6,12,18,24,30,32, 36,42,48,54,60 делятся на 6 без остатка</a:t>
            </a:r>
          </a:p>
        </p:txBody>
      </p:sp>
    </p:spTree>
    <p:extLst>
      <p:ext uri="{BB962C8B-B14F-4D97-AF65-F5344CB8AC3E}">
        <p14:creationId xmlns:p14="http://schemas.microsoft.com/office/powerpoint/2010/main" val="2575927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092380" cy="4419829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4. Загадки на логику</a:t>
            </a:r>
          </a:p>
          <a:p>
            <a:pPr algn="ctr"/>
            <a:endParaRPr lang="ru-RU" sz="2400" dirty="0"/>
          </a:p>
          <a:p>
            <a:pPr marL="0" algn="just">
              <a:spcBef>
                <a:spcPts val="0"/>
              </a:spcBef>
              <a:buFontTx/>
              <a:buChar char="-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Пришёл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мельник на мельницу. Видит в каждом углу по 3 мешка, на каждом мешке по 3 кошки, у каждой кошки по три котёнка, у каждого котёнка — по мышонку. Сколько ног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algn="just">
              <a:spcBef>
                <a:spcPts val="0"/>
              </a:spcBef>
              <a:buFontTx/>
              <a:buChar char="-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  <a:buFontTx/>
              <a:buChar char="-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-Над рекой летели птицы: голубь, щука, 2 синицы, 3 стрижа и 5 ежей. Сколько птиц, ответь скорей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algn="just">
              <a:spcBef>
                <a:spcPts val="0"/>
              </a:spcBef>
              <a:buFontTx/>
              <a:buChar char="-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  <a:buFontTx/>
              <a:buChar char="-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 бабушки Даши внучка Маша, кот Пушок, да пёс Дружок. Сколько у бабушки внуков?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  <a:buFontTx/>
              <a:buChar char="-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-Сколько месяцев в году имеют 28 дней?</a:t>
            </a:r>
          </a:p>
        </p:txBody>
      </p:sp>
    </p:spTree>
    <p:extLst>
      <p:ext uri="{BB962C8B-B14F-4D97-AF65-F5344CB8AC3E}">
        <p14:creationId xmlns:p14="http://schemas.microsoft.com/office/powerpoint/2010/main" val="3103470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СЕБЯ. 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781488" cy="3768532"/>
          </a:xfrm>
        </p:spPr>
        <p:txBody>
          <a:bodyPr>
            <a:normAutofit/>
          </a:bodyPr>
          <a:lstStyle/>
          <a:p>
            <a:r>
              <a:rPr lang="ru-RU" dirty="0" smtClean="0"/>
              <a:t>Задание 1. Число, уравнение</a:t>
            </a:r>
          </a:p>
          <a:p>
            <a:r>
              <a:rPr lang="ru-RU" dirty="0" smtClean="0"/>
              <a:t>Задание 2.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А</a:t>
            </a:r>
            <a:r>
              <a:rPr lang="ru-RU" dirty="0"/>
              <a:t>) </a:t>
            </a:r>
            <a:r>
              <a:rPr lang="ru-RU" dirty="0" smtClean="0"/>
              <a:t>По </a:t>
            </a:r>
            <a:r>
              <a:rPr lang="ru-RU" dirty="0"/>
              <a:t>одному яйцу </a:t>
            </a:r>
            <a:r>
              <a:rPr lang="ru-RU" dirty="0" smtClean="0"/>
              <a:t>каждый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В</a:t>
            </a:r>
            <a:r>
              <a:rPr lang="ru-RU" dirty="0"/>
              <a:t>) 1 гусь и два </a:t>
            </a:r>
            <a:r>
              <a:rPr lang="ru-RU" dirty="0" smtClean="0"/>
              <a:t>поросенка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С</a:t>
            </a:r>
            <a:r>
              <a:rPr lang="ru-RU" dirty="0"/>
              <a:t>) Решение: 39 – 6 – 12 = 21 (муха</a:t>
            </a:r>
            <a:r>
              <a:rPr lang="ru-RU" dirty="0" smtClean="0"/>
              <a:t>)</a:t>
            </a:r>
          </a:p>
          <a:p>
            <a:r>
              <a:rPr lang="ru-RU" dirty="0" smtClean="0"/>
              <a:t>Задание 3. не верно, верно, верно, не верно, не верно, верно, не верно, верно.</a:t>
            </a:r>
          </a:p>
          <a:p>
            <a:r>
              <a:rPr lang="ru-RU" dirty="0"/>
              <a:t>Задание </a:t>
            </a:r>
            <a:r>
              <a:rPr lang="ru-RU" dirty="0" smtClean="0"/>
              <a:t>4.     - Две </a:t>
            </a:r>
            <a:r>
              <a:rPr lang="ru-RU" dirty="0"/>
              <a:t>ноги у мельника, у остальных — лапы, </a:t>
            </a:r>
            <a:r>
              <a:rPr lang="ru-RU" dirty="0" smtClean="0"/>
              <a:t>лапки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</a:t>
            </a:r>
            <a:r>
              <a:rPr lang="ru-RU" dirty="0"/>
              <a:t>- 6 птиц, остальные не </a:t>
            </a:r>
            <a:r>
              <a:rPr lang="ru-RU" dirty="0" smtClean="0"/>
              <a:t>птицы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</a:t>
            </a:r>
            <a:r>
              <a:rPr lang="ru-RU" dirty="0"/>
              <a:t>- 1, остальные </a:t>
            </a:r>
            <a:r>
              <a:rPr lang="ru-RU" dirty="0" smtClean="0"/>
              <a:t>животные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-  Все </a:t>
            </a:r>
            <a:r>
              <a:rPr lang="ru-RU" dirty="0"/>
              <a:t>12, в месяце 30 дней, то и 28 дней среди них есть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4801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7520940" cy="54864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84784"/>
            <a:ext cx="3410000" cy="34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1255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30</TotalTime>
  <Words>353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Углы</vt:lpstr>
      <vt:lpstr>Час «Веселой математики» </vt:lpstr>
      <vt:lpstr>Презентация PowerPoint</vt:lpstr>
      <vt:lpstr>  Задания   (в скобках указано время, необходимое для выполнения задания) </vt:lpstr>
      <vt:lpstr>Презентация PowerPoint</vt:lpstr>
      <vt:lpstr>Презентация PowerPoint</vt:lpstr>
      <vt:lpstr>Презентация PowerPoint</vt:lpstr>
      <vt:lpstr>ПРОВЕРЬ СЕБЯ. ответы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 «Веселой математики»</dc:title>
  <dc:creator>User</dc:creator>
  <cp:lastModifiedBy>User</cp:lastModifiedBy>
  <cp:revision>4</cp:revision>
  <dcterms:created xsi:type="dcterms:W3CDTF">2020-04-05T14:17:51Z</dcterms:created>
  <dcterms:modified xsi:type="dcterms:W3CDTF">2020-04-05T14:48:36Z</dcterms:modified>
</cp:coreProperties>
</file>