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6" r:id="rId5"/>
    <p:sldId id="258" r:id="rId6"/>
    <p:sldId id="260" r:id="rId7"/>
    <p:sldId id="261" r:id="rId8"/>
    <p:sldId id="262" r:id="rId9"/>
    <p:sldId id="263" r:id="rId10"/>
    <p:sldId id="264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AF8F-DA9C-4651-9D1B-3083ADD98A04}" type="datetimeFigureOut">
              <a:rPr lang="ru-RU"/>
              <a:pPr>
                <a:defRPr/>
              </a:pPr>
              <a:t>06.04.2020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DE37E-3D52-43CC-9BCD-81B1E49488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5572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ECD71-4FEE-4F65-8A54-3E50AF5716D6}" type="datetimeFigureOut">
              <a:rPr lang="ru-RU"/>
              <a:pPr>
                <a:defRPr/>
              </a:pPr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AD877-25DC-46CE-9B6C-8A5AB756AB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4435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58784-949B-42EB-9938-E8737FF33AE3}" type="datetimeFigureOut">
              <a:rPr lang="ru-RU"/>
              <a:pPr>
                <a:defRPr/>
              </a:pPr>
              <a:t>06.04.2020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A38F9-23E0-4775-83E0-2F95D2182B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54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D1234-8AC3-4FC6-AFF2-61A0C20C28BE}" type="datetimeFigureOut">
              <a:rPr lang="ru-RU"/>
              <a:pPr>
                <a:defRPr/>
              </a:pPr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D1A5E-970A-4C2B-950C-107AFD0C06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2051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BA844-0380-4F92-9BF8-5A269E653E59}" type="datetimeFigureOut">
              <a:rPr lang="ru-RU"/>
              <a:pPr>
                <a:defRPr/>
              </a:pPr>
              <a:t>06.04.2020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49597-9B7E-4021-B6E6-D1470CCBE1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614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91BE6-61F6-4FED-A5E6-C876C5676A61}" type="datetimeFigureOut">
              <a:rPr lang="ru-RU"/>
              <a:pPr>
                <a:defRPr/>
              </a:pPr>
              <a:t>06.04.2020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404AB-D845-4320-BA03-CC0482CD1E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76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9DC41-AD83-4180-9A6C-58BF900FE87F}" type="datetimeFigureOut">
              <a:rPr lang="ru-RU"/>
              <a:pPr>
                <a:defRPr/>
              </a:pPr>
              <a:t>06.04.2020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D3DED-DEFD-45CE-BFBD-5A8BFD58BB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140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EFAF1-E7EE-4C11-B72A-A2ADDF1B013C}" type="datetimeFigureOut">
              <a:rPr lang="ru-RU"/>
              <a:pPr>
                <a:defRPr/>
              </a:pPr>
              <a:t>06.04.2020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06B65-6EC9-4314-B562-21658DCA30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64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D56E4-D895-4303-9ED0-3D89B5896C40}" type="datetimeFigureOut">
              <a:rPr lang="ru-RU"/>
              <a:pPr>
                <a:defRPr/>
              </a:pPr>
              <a:t>06.04.2020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9EA31-B31A-4961-9B26-4974A7459E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93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F328F-7318-461A-8F73-4F2D7331D752}" type="datetimeFigureOut">
              <a:rPr lang="ru-RU"/>
              <a:pPr>
                <a:defRPr/>
              </a:pPr>
              <a:t>06.04.2020</a:t>
            </a:fld>
            <a:endParaRPr lang="ru-RU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5C3BA-6FBD-4C43-B676-D8E9E48196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68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29860-C5F7-441A-BA05-E6F9FEAF00A5}" type="datetimeFigureOut">
              <a:rPr lang="ru-RU"/>
              <a:pPr>
                <a:defRPr/>
              </a:pPr>
              <a:t>06.04.2020</a:t>
            </a:fld>
            <a:endParaRPr lang="ru-RU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 dirty="0"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04B9E-C1BF-4F2E-AE10-FCA7C7FD8C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90936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DBA9CB6-06E9-40D7-BC4F-74749D7A4F1C}" type="datetimeFigureOut">
              <a:rPr lang="ru-RU"/>
              <a:pPr>
                <a:defRPr/>
              </a:pPr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B7B2C5B-4961-4986-8056-2276B1D66D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4" r:id="rId2"/>
    <p:sldLayoutId id="2147483720" r:id="rId3"/>
    <p:sldLayoutId id="2147483715" r:id="rId4"/>
    <p:sldLayoutId id="2147483716" r:id="rId5"/>
    <p:sldLayoutId id="2147483717" r:id="rId6"/>
    <p:sldLayoutId id="2147483721" r:id="rId7"/>
    <p:sldLayoutId id="2147483722" r:id="rId8"/>
    <p:sldLayoutId id="2147483723" r:id="rId9"/>
    <p:sldLayoutId id="2147483718" r:id="rId10"/>
    <p:sldLayoutId id="214748372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defRPr/>
            </a:pPr>
            <a:endParaRPr lang="ru-RU" sz="1800" dirty="0">
              <a:solidFill>
                <a:schemeClr val="accent1"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357313"/>
            <a:ext cx="8077200" cy="1971675"/>
          </a:xfrm>
        </p:spPr>
        <p:txBody>
          <a:bodyPr rtlCol="0">
            <a:normAutofit fontScale="40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3500" b="1" i="1" dirty="0" smtClean="0">
                <a:latin typeface="Times New Roman" pitchFamily="18" charset="0"/>
                <a:cs typeface="Times New Roman" pitchFamily="18" charset="0"/>
              </a:rPr>
              <a:t>Графика: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3500" b="1" i="1" dirty="0" smtClean="0">
                <a:latin typeface="Times New Roman" pitchFamily="18" charset="0"/>
                <a:cs typeface="Times New Roman" pitchFamily="18" charset="0"/>
              </a:rPr>
              <a:t>чёрное и белое.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3214688"/>
            <a:ext cx="5715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Животные и птицы в графике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1571612"/>
            <a:ext cx="4267200" cy="3095625"/>
          </a:xfrm>
          <a:ln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5" name="Рисунок 4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60" y="1214422"/>
            <a:ext cx="3695696" cy="321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ds02.infourok.ru/uploads/ex/0bd4/0004c6c3-e258d307/img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448"/>
            <a:ext cx="8439255" cy="6329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616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Задание!</a:t>
            </a:r>
            <a:endParaRPr lang="ru-RU" dirty="0">
              <a:solidFill>
                <a:schemeClr val="accent1"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028" y="1441625"/>
            <a:ext cx="8229600" cy="1082675"/>
          </a:xfrm>
        </p:spPr>
        <p:txBody>
          <a:bodyPr rtlCol="0">
            <a:normAutofit fontScale="925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Нарисуйте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любой рисунок,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используя штрихи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линии (черный карандаш или краска).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2603792"/>
            <a:ext cx="4788024" cy="35910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56992"/>
            <a:ext cx="4668011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графика?</a:t>
            </a:r>
            <a:endParaRPr lang="ru-RU" dirty="0">
              <a:solidFill>
                <a:schemeClr val="accent1"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Графика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 в переводе с греческого – «черчу, пишу, рисую».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В графике часто используется только два цвета –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чёрный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(плотный, тяжёлый, по настроению печальный) и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белый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(прозрачный и лёгкий, по настроению – торжественный и радостный).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Контраст.</a:t>
            </a:r>
            <a:endParaRPr lang="ru-RU" dirty="0">
              <a:solidFill>
                <a:schemeClr val="accent1"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4825"/>
            <a:ext cx="5543550" cy="4940300"/>
          </a:xfrm>
        </p:spPr>
        <p:txBody>
          <a:bodyPr rtlCol="0">
            <a:normAutofit fontScale="925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Чёрный и белый цвета очень разные –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контрастные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Контраст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очень большое различие.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Черной ночью черный кот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Прыгнул в черный дымоход.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дымоходе чернота,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Отыщи-ка там кота!</a:t>
            </a:r>
          </a:p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Белый снег, белый мел,</a:t>
            </a:r>
            <a:b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Белый заяц тоже бел,</a:t>
            </a:r>
            <a:b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А вот белка не бела,</a:t>
            </a:r>
            <a:b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Белой даже не была.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714500"/>
            <a:ext cx="3238500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Безымянный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572000"/>
            <a:ext cx="221456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Инструменты и материалы в графике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4825"/>
            <a:ext cx="8543925" cy="868363"/>
          </a:xfrm>
        </p:spPr>
        <p:txBody>
          <a:bodyPr rtlCol="0">
            <a:normAutofit fontScale="85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Тушь		    Перо                     Уголь	    Карандаши 			 		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313" y="2786063"/>
            <a:ext cx="2643188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643188"/>
            <a:ext cx="1620837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143250"/>
            <a:ext cx="219075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3000375"/>
            <a:ext cx="32623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Язык графики</a:t>
            </a:r>
            <a:endParaRPr lang="ru-RU" dirty="0">
              <a:solidFill>
                <a:schemeClr val="accent1"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Имея белый лист и черный карандаш, художник-график может выполнить, правдоподобно изобразить черточками любой предмет.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Почему черточками?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Черточка – основа рисунка. Она бывает короткая, длинная, жирная и тонкая: именно от черточки (линии, штриха) получил название этот вид искусства.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Линии, штрихи, точки, пятна…</a:t>
            </a:r>
            <a:endParaRPr lang="ru-RU" dirty="0">
              <a:solidFill>
                <a:schemeClr val="accent1"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Штрих – это множество прямых, а иногда и непрямых линий, повторяющихся по форме, движению и толщине и расположенных на равном расстоянии друг от друга. Штрихи и линии могут иметь разный характер, как и карандаши, например, твердый и мягкий.</a:t>
            </a:r>
          </a:p>
          <a:p>
            <a:endParaRPr lang="ru-RU" smtClean="0"/>
          </a:p>
        </p:txBody>
      </p:sp>
      <p:pic>
        <p:nvPicPr>
          <p:cNvPr id="7" name="Рисунок 6" descr="http://festival.1september.ru/articles/610331/img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3429000"/>
            <a:ext cx="3371850" cy="3124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isometricOffAxis1Right"/>
            <a:lightRig rig="threePt" dir="t"/>
          </a:scene3d>
          <a:sp3d>
            <a:bevelT/>
          </a:sp3d>
        </p:spPr>
      </p:pic>
      <p:pic>
        <p:nvPicPr>
          <p:cNvPr id="8" name="Рисунок 7" descr="http://festival.1september.ru/articles/610331/img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3357562"/>
            <a:ext cx="3276600" cy="39290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98753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Пятна в графике</a:t>
            </a:r>
            <a:endParaRPr lang="ru-RU" dirty="0">
              <a:solidFill>
                <a:schemeClr val="accent1"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1428750"/>
          </a:xfrm>
        </p:spPr>
        <p:txBody>
          <a:bodyPr rtlCol="0">
            <a:normAutofit fontScale="62500" lnSpcReduction="20000"/>
          </a:bodyPr>
          <a:lstStyle/>
          <a:p>
            <a:pPr marL="438912" indent="-32004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нарисовать пятно карандашом, необходимо класть штрихи плотно друг к другу. На иллюстрации художника-графика Льва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Дурасова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город и его жители  изображены лёгкими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линиями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Лишь одна фигура выполнена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пятном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38912" indent="-32004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Какие чувства у вас вызывает эта фигура человека?</a:t>
            </a:r>
          </a:p>
          <a:p>
            <a:pPr marL="438912" indent="-320040"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Тревога</a:t>
            </a:r>
          </a:p>
          <a:p>
            <a:pPr marL="438912" indent="-320040"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Страх</a:t>
            </a:r>
          </a:p>
          <a:p>
            <a:pPr marL="438912" indent="-32004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чего художник использовал этот элемент графики в своей иллюстрации?</a:t>
            </a:r>
          </a:p>
          <a:p>
            <a:pPr marL="438912" indent="-32004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Привлечь внимание к фигуре.</a:t>
            </a:r>
            <a:endParaRPr lang="ru-RU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3143248"/>
            <a:ext cx="3611562" cy="22971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Пейзаж в графике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6387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Валерий Питерский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643182"/>
            <a:ext cx="4267200" cy="3124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ContrastingRigh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2643182"/>
            <a:ext cx="4267200" cy="3009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HeroicExtremeLef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28728" y="1785926"/>
            <a:ext cx="6429420" cy="4387861"/>
          </a:xfrm>
          <a:ln w="228600" cap="sq" cmpd="thickThin">
            <a:solidFill>
              <a:srgbClr val="000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152</TotalTime>
  <Words>249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Corbel</vt:lpstr>
      <vt:lpstr>Times New Roman</vt:lpstr>
      <vt:lpstr>Wingdings</vt:lpstr>
      <vt:lpstr>Wingdings 2</vt:lpstr>
      <vt:lpstr>Wingdings 3</vt:lpstr>
      <vt:lpstr>Модульная</vt:lpstr>
      <vt:lpstr>Презентация PowerPoint</vt:lpstr>
      <vt:lpstr>Что такое графика?</vt:lpstr>
      <vt:lpstr>Контраст.</vt:lpstr>
      <vt:lpstr>Инструменты и материалы в графике</vt:lpstr>
      <vt:lpstr>Язык графики</vt:lpstr>
      <vt:lpstr>Линии, штрихи, точки, пятна…</vt:lpstr>
      <vt:lpstr>Пятна в графике</vt:lpstr>
      <vt:lpstr>Пейзаж в графике</vt:lpstr>
      <vt:lpstr>Презентация PowerPoint</vt:lpstr>
      <vt:lpstr>Животные и птицы в графике</vt:lpstr>
      <vt:lpstr>Презентация PowerPoint</vt:lpstr>
      <vt:lpstr>Задание!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 начальных классов МБОУ СОШ №9  с. Новоукраинского Гулькевичского района  Краснодарского края Караваева Ольга Леонидовна</dc:title>
  <dc:creator>Комп</dc:creator>
  <cp:lastModifiedBy>Алевтина Бондаренко</cp:lastModifiedBy>
  <cp:revision>17</cp:revision>
  <dcterms:created xsi:type="dcterms:W3CDTF">2013-01-27T11:20:11Z</dcterms:created>
  <dcterms:modified xsi:type="dcterms:W3CDTF">2020-04-06T19:55:01Z</dcterms:modified>
</cp:coreProperties>
</file>