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random-160615140241-thumbnail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428604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Отчёт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о проделанной работе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 детьми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старшей-подготовительной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группы по теме: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4714884"/>
            <a:ext cx="2905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Подготовила </a:t>
            </a:r>
            <a:r>
              <a:rPr lang="ru-RU" sz="2000" b="1" dirty="0" err="1" smtClean="0"/>
              <a:t>Тестова</a:t>
            </a:r>
            <a:r>
              <a:rPr lang="ru-RU" sz="2000" b="1" dirty="0" smtClean="0"/>
              <a:t> Т.Г.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ll\Desktop\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тематической недели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 детьми были проведены беседы, игры, занятия на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«Как я помогаю маме дома»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«Мамино любимое занятие»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«Мамочку свою люблю»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«Мамы всякие важны»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 время которых, дети рассказывали о своих мамах, о том, где они работают, чем занимаются дома, как заботятся о своих детях, как ребята проявляют свою любовь к мамам.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художественных произведений: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Подобрали художественную литература по данной теме, и вместе с детьми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читали сказки, рассказы и стихи про маму («Кукушка» ненецкая сказка,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рассказы Емельянов Б. «Мамины руки», Е. Пермяка «Как Миша хотел маму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перехитрить», «Мамино горе», «Что сказала бы мама» Л.Воронкова,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стихотворения: С. Михалков «А что у вас?», 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«Разлука», «Разговор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мамой», «Мама ходит на работу», 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Пляцковский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«Мамина песенка.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«Собери цветок»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«Портрет мамы»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«Чей малыш»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«Укрась шляпу»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ell\Desktop\i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4572008"/>
            <a:ext cx="2571768" cy="1928827"/>
          </a:xfrm>
          <a:prstGeom prst="rect">
            <a:avLst/>
          </a:prstGeom>
          <a:noFill/>
        </p:spPr>
      </p:pic>
      <p:pic>
        <p:nvPicPr>
          <p:cNvPr id="2052" name="Picture 4" descr="C:\Users\Dell\Desktop\i 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 flipV="1">
            <a:off x="6000760" y="4572008"/>
            <a:ext cx="2524108" cy="1893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ll\Desktop\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00042"/>
            <a:ext cx="84296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«Сова и совёнок», коллективная аппликация: «Любимой мамочке цветочек на ладошке»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Лепка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«Красивые цветы для любимой мамочки»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«Подарок для мамы»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Раскрашивание раскрасок по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«Семья»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Конкурс поделок из солёного теста: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«Красота своими руками»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Dell\Desktop\i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857628"/>
            <a:ext cx="2214578" cy="2149443"/>
          </a:xfrm>
          <a:prstGeom prst="rect">
            <a:avLst/>
          </a:prstGeom>
          <a:noFill/>
        </p:spPr>
      </p:pic>
      <p:pic>
        <p:nvPicPr>
          <p:cNvPr id="3076" name="Picture 4" descr="C:\Users\Dell\Desktop\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3214686"/>
            <a:ext cx="3048021" cy="2286016"/>
          </a:xfrm>
          <a:prstGeom prst="rect">
            <a:avLst/>
          </a:prstGeom>
          <a:noFill/>
        </p:spPr>
      </p:pic>
      <p:pic>
        <p:nvPicPr>
          <p:cNvPr id="3077" name="Picture 5" descr="C:\Users\Dell\Desktop\i (4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4071942"/>
            <a:ext cx="2071702" cy="2786058"/>
          </a:xfrm>
          <a:prstGeom prst="rect">
            <a:avLst/>
          </a:prstGeom>
          <a:noFill/>
        </p:spPr>
      </p:pic>
      <p:pic>
        <p:nvPicPr>
          <p:cNvPr id="3078" name="Picture 6" descr="C:\Users\Dell\Desktop\i (5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57818" y="1214422"/>
            <a:ext cx="266698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ll\Desktop\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00042"/>
            <a:ext cx="58991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Праздник посвященный к </a:t>
            </a:r>
            <a:r>
              <a:rPr lang="ru-RU" sz="2400" b="1" i="1" dirty="0" smtClean="0"/>
              <a:t>«Дню Матери»</a:t>
            </a:r>
          </a:p>
          <a:p>
            <a:endParaRPr lang="ru-RU" sz="2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214422"/>
            <a:ext cx="3357586" cy="223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142984"/>
            <a:ext cx="353618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857628"/>
            <a:ext cx="3357586" cy="223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786190"/>
            <a:ext cx="375049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esktop\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642918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3357562"/>
            <a:ext cx="4529054" cy="301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642918"/>
            <a:ext cx="3914608" cy="26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55</Words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8</cp:revision>
  <dcterms:created xsi:type="dcterms:W3CDTF">2019-11-27T04:54:54Z</dcterms:created>
  <dcterms:modified xsi:type="dcterms:W3CDTF">2020-04-06T13:40:03Z</dcterms:modified>
</cp:coreProperties>
</file>